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1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2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5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7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8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9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0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1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2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3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4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5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6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7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8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9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0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1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  <p:sldMasterId id="2147483661" r:id="rId3"/>
    <p:sldMasterId id="2147483664" r:id="rId4"/>
    <p:sldMasterId id="2147483667" r:id="rId5"/>
    <p:sldMasterId id="2147483670" r:id="rId6"/>
    <p:sldMasterId id="2147483673" r:id="rId7"/>
    <p:sldMasterId id="2147483676" r:id="rId8"/>
    <p:sldMasterId id="2147483679" r:id="rId9"/>
    <p:sldMasterId id="2147483685" r:id="rId10"/>
    <p:sldMasterId id="2147483688" r:id="rId11"/>
    <p:sldMasterId id="2147483691" r:id="rId12"/>
    <p:sldMasterId id="2147483694" r:id="rId13"/>
    <p:sldMasterId id="2147483697" r:id="rId14"/>
    <p:sldMasterId id="2147483700" r:id="rId15"/>
    <p:sldMasterId id="2147483703" r:id="rId16"/>
    <p:sldMasterId id="2147483706" r:id="rId17"/>
    <p:sldMasterId id="2147483709" r:id="rId18"/>
    <p:sldMasterId id="2147483712" r:id="rId19"/>
    <p:sldMasterId id="2147483715" r:id="rId20"/>
    <p:sldMasterId id="2147483718" r:id="rId21"/>
    <p:sldMasterId id="2147483721" r:id="rId22"/>
  </p:sldMasterIdLst>
  <p:notesMasterIdLst>
    <p:notesMasterId r:id="rId52"/>
  </p:notesMasterIdLst>
  <p:handoutMasterIdLst>
    <p:handoutMasterId r:id="rId53"/>
  </p:handoutMasterIdLst>
  <p:sldIdLst>
    <p:sldId id="256" r:id="rId23"/>
    <p:sldId id="287" r:id="rId24"/>
    <p:sldId id="285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290" r:id="rId33"/>
    <p:sldId id="390" r:id="rId34"/>
    <p:sldId id="391" r:id="rId35"/>
    <p:sldId id="393" r:id="rId36"/>
    <p:sldId id="394" r:id="rId37"/>
    <p:sldId id="395" r:id="rId38"/>
    <p:sldId id="396" r:id="rId39"/>
    <p:sldId id="397" r:id="rId40"/>
    <p:sldId id="320" r:id="rId41"/>
    <p:sldId id="398" r:id="rId42"/>
    <p:sldId id="399" r:id="rId43"/>
    <p:sldId id="296" r:id="rId44"/>
    <p:sldId id="400" r:id="rId45"/>
    <p:sldId id="405" r:id="rId46"/>
    <p:sldId id="401" r:id="rId47"/>
    <p:sldId id="402" r:id="rId48"/>
    <p:sldId id="403" r:id="rId49"/>
    <p:sldId id="404" r:id="rId50"/>
    <p:sldId id="284" r:id="rId51"/>
  </p:sldIdLst>
  <p:sldSz cx="12192000" cy="6858000"/>
  <p:notesSz cx="6858000" cy="9144000"/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698"/>
    <a:srgbClr val="4EC3E0"/>
    <a:srgbClr val="A4D65E"/>
    <a:srgbClr val="0050B5"/>
    <a:srgbClr val="E73468"/>
    <a:srgbClr val="F6BE00"/>
    <a:srgbClr val="DA291C"/>
    <a:srgbClr val="EF6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51" autoAdjust="0"/>
    <p:restoredTop sz="92224" autoAdjust="0"/>
  </p:normalViewPr>
  <p:slideViewPr>
    <p:cSldViewPr snapToGrid="0">
      <p:cViewPr varScale="1">
        <p:scale>
          <a:sx n="71" d="100"/>
          <a:sy n="71" d="100"/>
        </p:scale>
        <p:origin x="200" y="5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404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handoutMaster" Target="handoutMasters/handout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2EA3E-B84F-1141-A922-B6E2AA598C16}" type="doc">
      <dgm:prSet loTypeId="urn:microsoft.com/office/officeart/2008/layout/HorizontalMultiLevelHierarchy#6" loCatId="" qsTypeId="urn:microsoft.com/office/officeart/2005/8/quickstyle/simple1#14" qsCatId="simple" csTypeId="urn:microsoft.com/office/officeart/2005/8/colors/accent1_2#10" csCatId="accent1" phldr="1"/>
      <dgm:spPr/>
      <dgm:t>
        <a:bodyPr/>
        <a:lstStyle/>
        <a:p>
          <a:endParaRPr lang="zh-CN" altLang="en-US"/>
        </a:p>
      </dgm:t>
    </dgm:pt>
    <dgm:pt modelId="{46356BEF-FA1E-3249-B35E-260948046F37}">
      <dgm:prSet phldrT="[文本]" phldr="0" custT="1"/>
      <dgm:spPr/>
      <dgm:t>
        <a:bodyPr vert="vert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dirty="0"/>
            <a:t>服务对象</a:t>
          </a:r>
          <a:endParaRPr sz="1200"/>
        </a:p>
      </dgm:t>
    </dgm:pt>
    <dgm:pt modelId="{8B158826-EEC2-B043-89F5-9098AB1E1242}" type="parTrans" cxnId="{AFAF7A41-2769-4350-BFD5-4C77BABD4A0E}">
      <dgm:prSet/>
      <dgm:spPr/>
      <dgm:t>
        <a:bodyPr/>
        <a:lstStyle/>
        <a:p>
          <a:endParaRPr lang="zh-CN" altLang="en-US" sz="1200"/>
        </a:p>
      </dgm:t>
    </dgm:pt>
    <dgm:pt modelId="{DBD2F86B-C2C5-AA4D-92B2-4A4FBE8D6548}" type="sibTrans" cxnId="{AFAF7A41-2769-4350-BFD5-4C77BABD4A0E}">
      <dgm:prSet/>
      <dgm:spPr/>
      <dgm:t>
        <a:bodyPr/>
        <a:lstStyle/>
        <a:p>
          <a:endParaRPr lang="zh-CN" altLang="en-US" sz="1200"/>
        </a:p>
      </dgm:t>
    </dgm:pt>
    <dgm:pt modelId="{389E06AE-95CE-D34B-BDCB-7C5AF24949B1}">
      <dgm:prSet phldrT="[文本]" custT="1"/>
      <dgm:spPr/>
      <dgm:t>
        <a:bodyPr/>
        <a:lstStyle/>
        <a:p>
          <a:r>
            <a:rPr lang="zh-CN" altLang="en-US" sz="1200" dirty="0"/>
            <a:t>人用药生产研发流通企业</a:t>
          </a:r>
        </a:p>
      </dgm:t>
    </dgm:pt>
    <dgm:pt modelId="{A00B685D-09F2-FD42-B6CA-D00788335279}" type="parTrans" cxnId="{79D202CD-B839-4696-9D7E-04A760BE1165}">
      <dgm:prSet custT="1"/>
      <dgm:spPr/>
      <dgm:t>
        <a:bodyPr/>
        <a:lstStyle/>
        <a:p>
          <a:endParaRPr lang="zh-CN" altLang="en-US" sz="1200"/>
        </a:p>
      </dgm:t>
    </dgm:pt>
    <dgm:pt modelId="{6182C917-153E-B24A-BBCC-927BDE9F7975}" type="sibTrans" cxnId="{79D202CD-B839-4696-9D7E-04A760BE1165}">
      <dgm:prSet/>
      <dgm:spPr/>
      <dgm:t>
        <a:bodyPr/>
        <a:lstStyle/>
        <a:p>
          <a:endParaRPr lang="zh-CN" altLang="en-US" sz="1200"/>
        </a:p>
      </dgm:t>
    </dgm:pt>
    <dgm:pt modelId="{98DCA2AB-BB88-BF4F-B8E5-C76DAC7DB388}">
      <dgm:prSet phldrT="[文本]" custT="1"/>
      <dgm:spPr/>
      <dgm:t>
        <a:bodyPr/>
        <a:lstStyle/>
        <a:p>
          <a:r>
            <a:rPr lang="zh-CN" altLang="en-US" sz="1200" dirty="0"/>
            <a:t>生物药生产</a:t>
          </a:r>
          <a:r>
            <a:rPr lang="en-US" altLang="zh-CN" sz="1200" dirty="0"/>
            <a:t>/</a:t>
          </a:r>
          <a:r>
            <a:rPr lang="zh-CN" altLang="en-US" sz="1200" dirty="0"/>
            <a:t>研发企业</a:t>
          </a:r>
        </a:p>
      </dgm:t>
    </dgm:pt>
    <dgm:pt modelId="{1DA26981-8E41-DE4D-9552-9A33E473AABD}" type="parTrans" cxnId="{24418A59-4957-498F-8060-C188CB43ADA4}">
      <dgm:prSet custT="1"/>
      <dgm:spPr/>
      <dgm:t>
        <a:bodyPr/>
        <a:lstStyle/>
        <a:p>
          <a:endParaRPr lang="zh-CN" altLang="en-US" sz="1200"/>
        </a:p>
      </dgm:t>
    </dgm:pt>
    <dgm:pt modelId="{68FD7CE4-03B4-B04D-80BF-9A386D3D9E57}" type="sibTrans" cxnId="{24418A59-4957-498F-8060-C188CB43ADA4}">
      <dgm:prSet/>
      <dgm:spPr/>
      <dgm:t>
        <a:bodyPr/>
        <a:lstStyle/>
        <a:p>
          <a:endParaRPr lang="zh-CN" altLang="en-US" sz="1200"/>
        </a:p>
      </dgm:t>
    </dgm:pt>
    <dgm:pt modelId="{4D54F29F-E688-8C44-9307-17F570FCEF8C}">
      <dgm:prSet phldrT="[文本]" custT="1"/>
      <dgm:spPr/>
      <dgm:t>
        <a:bodyPr/>
        <a:lstStyle/>
        <a:p>
          <a:r>
            <a:rPr lang="zh-CN" altLang="en-US" sz="1200" dirty="0"/>
            <a:t>抗体类药物生产</a:t>
          </a:r>
          <a:r>
            <a:rPr lang="en-US" altLang="zh-CN" sz="1200" dirty="0"/>
            <a:t>/</a:t>
          </a:r>
          <a:r>
            <a:rPr lang="zh-CN" altLang="en-US" sz="1200" dirty="0"/>
            <a:t>研发企业</a:t>
          </a:r>
        </a:p>
      </dgm:t>
    </dgm:pt>
    <dgm:pt modelId="{BC4E8C67-03AC-C545-86C2-F7000201E272}" type="parTrans" cxnId="{E0F99936-8974-43D8-AD28-3C408EA5D121}">
      <dgm:prSet custT="1"/>
      <dgm:spPr/>
      <dgm:t>
        <a:bodyPr/>
        <a:lstStyle/>
        <a:p>
          <a:endParaRPr lang="zh-CN" altLang="en-US" sz="1200"/>
        </a:p>
      </dgm:t>
    </dgm:pt>
    <dgm:pt modelId="{F05F1EA5-4B18-944D-AE41-41DF0B055558}" type="sibTrans" cxnId="{E0F99936-8974-43D8-AD28-3C408EA5D121}">
      <dgm:prSet/>
      <dgm:spPr/>
      <dgm:t>
        <a:bodyPr/>
        <a:lstStyle/>
        <a:p>
          <a:endParaRPr lang="zh-CN" altLang="en-US" sz="1200"/>
        </a:p>
      </dgm:t>
    </dgm:pt>
    <dgm:pt modelId="{259F5891-6750-CE43-95BF-9DE337788920}">
      <dgm:prSet phldrT="[文本]" custT="1"/>
      <dgm:spPr/>
      <dgm:t>
        <a:bodyPr/>
        <a:lstStyle/>
        <a:p>
          <a:r>
            <a:rPr lang="zh-CN" altLang="en-US" sz="1200" dirty="0"/>
            <a:t>细胞治疗产品生产</a:t>
          </a:r>
          <a:r>
            <a:rPr lang="en-US" altLang="zh-CN" sz="1200" dirty="0"/>
            <a:t>/</a:t>
          </a:r>
          <a:r>
            <a:rPr lang="zh-CN" altLang="en-US" sz="1200" dirty="0"/>
            <a:t>研发企业</a:t>
          </a:r>
        </a:p>
      </dgm:t>
    </dgm:pt>
    <dgm:pt modelId="{3A168963-8F57-D84A-8F89-65CA02B84819}" type="parTrans" cxnId="{BA64337B-32B8-406E-8867-47A665058D59}">
      <dgm:prSet custT="1"/>
      <dgm:spPr/>
      <dgm:t>
        <a:bodyPr/>
        <a:lstStyle/>
        <a:p>
          <a:endParaRPr lang="zh-CN" altLang="en-US" sz="1200"/>
        </a:p>
      </dgm:t>
    </dgm:pt>
    <dgm:pt modelId="{A702163C-C9C9-D64C-B7B1-6286AEDCED58}" type="sibTrans" cxnId="{BA64337B-32B8-406E-8867-47A665058D59}">
      <dgm:prSet/>
      <dgm:spPr/>
      <dgm:t>
        <a:bodyPr/>
        <a:lstStyle/>
        <a:p>
          <a:endParaRPr lang="zh-CN" altLang="en-US" sz="1200"/>
        </a:p>
      </dgm:t>
    </dgm:pt>
    <dgm:pt modelId="{7A7D3614-C757-0D44-B1AD-03DB9F08CE5D}">
      <dgm:prSet phldrT="[文本]" custT="1"/>
      <dgm:spPr/>
      <dgm:t>
        <a:bodyPr/>
        <a:lstStyle/>
        <a:p>
          <a:r>
            <a:rPr lang="zh-CN" altLang="en-US" sz="1200" dirty="0"/>
            <a:t>基因治疗产品生产</a:t>
          </a:r>
          <a:r>
            <a:rPr lang="en-US" altLang="zh-CN" sz="1200" dirty="0"/>
            <a:t>/</a:t>
          </a:r>
          <a:r>
            <a:rPr lang="zh-CN" altLang="en-US" sz="1200" dirty="0"/>
            <a:t>研发企业</a:t>
          </a:r>
        </a:p>
      </dgm:t>
    </dgm:pt>
    <dgm:pt modelId="{E5179408-2990-2141-8469-23525074E69B}" type="parTrans" cxnId="{676908CB-B6F1-4F9F-BA9A-F9639955096C}">
      <dgm:prSet custT="1"/>
      <dgm:spPr/>
      <dgm:t>
        <a:bodyPr/>
        <a:lstStyle/>
        <a:p>
          <a:endParaRPr lang="zh-CN" altLang="en-US" sz="1200"/>
        </a:p>
      </dgm:t>
    </dgm:pt>
    <dgm:pt modelId="{14C32EEF-8978-CE42-B532-EEBA8792BD37}" type="sibTrans" cxnId="{676908CB-B6F1-4F9F-BA9A-F9639955096C}">
      <dgm:prSet/>
      <dgm:spPr/>
      <dgm:t>
        <a:bodyPr/>
        <a:lstStyle/>
        <a:p>
          <a:endParaRPr lang="zh-CN" altLang="en-US" sz="1200"/>
        </a:p>
      </dgm:t>
    </dgm:pt>
    <dgm:pt modelId="{0A2F1540-B986-7D4C-80F8-A6075479B315}">
      <dgm:prSet phldrT="[文本]" custT="1"/>
      <dgm:spPr/>
      <dgm:t>
        <a:bodyPr/>
        <a:lstStyle/>
        <a:p>
          <a:r>
            <a:rPr lang="zh-CN" altLang="en-US" sz="1200" dirty="0"/>
            <a:t>干细胞治疗产品生产</a:t>
          </a:r>
          <a:r>
            <a:rPr lang="en-US" altLang="zh-CN" sz="1200" dirty="0"/>
            <a:t>/</a:t>
          </a:r>
          <a:r>
            <a:rPr lang="zh-CN" altLang="en-US" sz="1200" dirty="0"/>
            <a:t>研发企业</a:t>
          </a:r>
        </a:p>
      </dgm:t>
    </dgm:pt>
    <dgm:pt modelId="{F38B137E-E2F4-CD4A-A027-03AC67BEC7AC}" type="parTrans" cxnId="{0292FB33-8321-4173-A0FF-A723FA029400}">
      <dgm:prSet custT="1"/>
      <dgm:spPr/>
      <dgm:t>
        <a:bodyPr/>
        <a:lstStyle/>
        <a:p>
          <a:endParaRPr lang="zh-CN" altLang="en-US" sz="1200"/>
        </a:p>
      </dgm:t>
    </dgm:pt>
    <dgm:pt modelId="{C3DBF4D6-F1BD-6D4C-AF03-22FF38444CD3}" type="sibTrans" cxnId="{0292FB33-8321-4173-A0FF-A723FA029400}">
      <dgm:prSet/>
      <dgm:spPr/>
      <dgm:t>
        <a:bodyPr/>
        <a:lstStyle/>
        <a:p>
          <a:endParaRPr lang="zh-CN" altLang="en-US" sz="1200"/>
        </a:p>
      </dgm:t>
    </dgm:pt>
    <dgm:pt modelId="{E8E96353-6C75-CF4B-AC2A-D5567284F4D3}">
      <dgm:prSet phldrT="[文本]" custT="1"/>
      <dgm:spPr/>
      <dgm:t>
        <a:bodyPr/>
        <a:lstStyle/>
        <a:p>
          <a:r>
            <a:rPr lang="zh-CN" altLang="en-US" sz="1200" dirty="0"/>
            <a:t>生化药品生产</a:t>
          </a:r>
          <a:r>
            <a:rPr lang="en-US" altLang="zh-CN" sz="1200" dirty="0"/>
            <a:t>/</a:t>
          </a:r>
          <a:r>
            <a:rPr lang="zh-CN" altLang="en-US" sz="1200" dirty="0"/>
            <a:t>研发企业</a:t>
          </a:r>
        </a:p>
      </dgm:t>
    </dgm:pt>
    <dgm:pt modelId="{58DF7E59-BFE7-F547-ABEC-EBC3B19F7CB7}" type="parTrans" cxnId="{C9501E99-3BFF-4F14-B87E-5668BDCBA011}">
      <dgm:prSet custT="1"/>
      <dgm:spPr/>
      <dgm:t>
        <a:bodyPr/>
        <a:lstStyle/>
        <a:p>
          <a:endParaRPr lang="zh-CN" altLang="en-US" sz="1200"/>
        </a:p>
      </dgm:t>
    </dgm:pt>
    <dgm:pt modelId="{50CBBE16-FE75-6147-A08F-14305136D91B}" type="sibTrans" cxnId="{C9501E99-3BFF-4F14-B87E-5668BDCBA011}">
      <dgm:prSet/>
      <dgm:spPr/>
      <dgm:t>
        <a:bodyPr/>
        <a:lstStyle/>
        <a:p>
          <a:endParaRPr lang="zh-CN" altLang="en-US" sz="1200"/>
        </a:p>
      </dgm:t>
    </dgm:pt>
    <dgm:pt modelId="{567A5625-7E1E-7944-B883-6560D90B19ED}">
      <dgm:prSet phldrT="[文本]" custT="1"/>
      <dgm:spPr/>
      <dgm:t>
        <a:bodyPr/>
        <a:lstStyle/>
        <a:p>
          <a:r>
            <a:rPr lang="zh-CN" altLang="en-US" sz="1200" dirty="0"/>
            <a:t>血制品生产</a:t>
          </a:r>
          <a:r>
            <a:rPr lang="en-US" altLang="zh-CN" sz="1200" dirty="0"/>
            <a:t>/</a:t>
          </a:r>
          <a:r>
            <a:rPr lang="zh-CN" altLang="en-US" sz="1200" dirty="0"/>
            <a:t>研发企业</a:t>
          </a:r>
        </a:p>
      </dgm:t>
    </dgm:pt>
    <dgm:pt modelId="{ECB6F487-B355-1B43-B973-07513243C3B2}" type="parTrans" cxnId="{16AAC9F5-2ABC-463B-A0F3-CC785433665F}">
      <dgm:prSet custT="1"/>
      <dgm:spPr/>
      <dgm:t>
        <a:bodyPr/>
        <a:lstStyle/>
        <a:p>
          <a:endParaRPr lang="zh-CN" altLang="en-US" sz="1200"/>
        </a:p>
      </dgm:t>
    </dgm:pt>
    <dgm:pt modelId="{84B93557-4C97-2742-AE0F-A920B1EC6C0E}" type="sibTrans" cxnId="{16AAC9F5-2ABC-463B-A0F3-CC785433665F}">
      <dgm:prSet/>
      <dgm:spPr/>
      <dgm:t>
        <a:bodyPr/>
        <a:lstStyle/>
        <a:p>
          <a:endParaRPr lang="zh-CN" altLang="en-US" sz="1200"/>
        </a:p>
      </dgm:t>
    </dgm:pt>
    <dgm:pt modelId="{4A119F08-EEA6-B54B-B0EB-D39D23EF3737}">
      <dgm:prSet phldrT="[文本]" custT="1"/>
      <dgm:spPr/>
      <dgm:t>
        <a:bodyPr/>
        <a:lstStyle/>
        <a:p>
          <a:r>
            <a:rPr lang="zh-CN" altLang="en-US" sz="1200" dirty="0"/>
            <a:t>疫苗生产</a:t>
          </a:r>
          <a:r>
            <a:rPr lang="en-US" altLang="zh-CN" sz="1200" dirty="0"/>
            <a:t>/</a:t>
          </a:r>
          <a:r>
            <a:rPr lang="zh-CN" altLang="en-US" sz="1200" dirty="0"/>
            <a:t>研发企业</a:t>
          </a:r>
        </a:p>
      </dgm:t>
    </dgm:pt>
    <dgm:pt modelId="{6DF0C0D0-3017-5F4A-B0FE-CB5D00F34FFA}" type="parTrans" cxnId="{43FE9296-510B-43F9-AB7C-8AA04C3BAB9A}">
      <dgm:prSet custT="1"/>
      <dgm:spPr/>
      <dgm:t>
        <a:bodyPr/>
        <a:lstStyle/>
        <a:p>
          <a:endParaRPr lang="zh-CN" altLang="en-US" sz="1200"/>
        </a:p>
      </dgm:t>
    </dgm:pt>
    <dgm:pt modelId="{E76BC01D-B1B7-D542-A9CB-355C1358EE2A}" type="sibTrans" cxnId="{43FE9296-510B-43F9-AB7C-8AA04C3BAB9A}">
      <dgm:prSet/>
      <dgm:spPr/>
      <dgm:t>
        <a:bodyPr/>
        <a:lstStyle/>
        <a:p>
          <a:endParaRPr lang="zh-CN" altLang="en-US" sz="1200"/>
        </a:p>
      </dgm:t>
    </dgm:pt>
    <dgm:pt modelId="{D1F23514-6104-1342-9853-CCC2E12F994D}">
      <dgm:prSet phldrT="[文本]" custT="1"/>
      <dgm:spPr/>
      <dgm:t>
        <a:bodyPr/>
        <a:lstStyle/>
        <a:p>
          <a:r>
            <a:rPr lang="zh-CN" altLang="en-US" sz="1200" dirty="0"/>
            <a:t>化药生产</a:t>
          </a:r>
          <a:r>
            <a:rPr lang="en-US" altLang="zh-CN" sz="1200" dirty="0"/>
            <a:t>/</a:t>
          </a:r>
          <a:r>
            <a:rPr lang="zh-CN" altLang="en-US" sz="1200" dirty="0"/>
            <a:t>研发企业</a:t>
          </a:r>
        </a:p>
      </dgm:t>
    </dgm:pt>
    <dgm:pt modelId="{8ACE8E36-0540-594E-9D95-C746C9D61361}" type="parTrans" cxnId="{FBFCEA95-6452-484E-9E2D-C8E1BD3DA575}">
      <dgm:prSet custT="1"/>
      <dgm:spPr/>
      <dgm:t>
        <a:bodyPr/>
        <a:lstStyle/>
        <a:p>
          <a:endParaRPr lang="zh-CN" altLang="en-US" sz="1200"/>
        </a:p>
      </dgm:t>
    </dgm:pt>
    <dgm:pt modelId="{9040922D-9D87-974C-8699-DC5BD458478E}" type="sibTrans" cxnId="{FBFCEA95-6452-484E-9E2D-C8E1BD3DA575}">
      <dgm:prSet/>
      <dgm:spPr/>
      <dgm:t>
        <a:bodyPr/>
        <a:lstStyle/>
        <a:p>
          <a:endParaRPr lang="zh-CN" altLang="en-US" sz="1200"/>
        </a:p>
      </dgm:t>
    </dgm:pt>
    <dgm:pt modelId="{AB3932D7-E266-F74B-B0DD-AB6E9598858A}">
      <dgm:prSet phldrT="[文本]" custT="1"/>
      <dgm:spPr/>
      <dgm:t>
        <a:bodyPr/>
        <a:lstStyle/>
        <a:p>
          <a:r>
            <a:rPr lang="en-US" altLang="zh-CN" sz="1200" dirty="0"/>
            <a:t>API</a:t>
          </a:r>
          <a:r>
            <a:rPr lang="zh-CN" altLang="en-US" sz="1200" dirty="0"/>
            <a:t>生产</a:t>
          </a:r>
          <a:r>
            <a:rPr lang="en-US" altLang="zh-CN" sz="1200" dirty="0"/>
            <a:t>/</a:t>
          </a:r>
          <a:r>
            <a:rPr lang="zh-CN" altLang="en-US" sz="1200" dirty="0"/>
            <a:t>研发企业</a:t>
          </a:r>
        </a:p>
      </dgm:t>
    </dgm:pt>
    <dgm:pt modelId="{C5759BA4-C2A0-2F45-8793-BE7DB921D3DA}" type="parTrans" cxnId="{BDA5FA50-53A7-4D54-8CB5-446873425823}">
      <dgm:prSet custT="1"/>
      <dgm:spPr/>
      <dgm:t>
        <a:bodyPr/>
        <a:lstStyle/>
        <a:p>
          <a:endParaRPr lang="zh-CN" altLang="en-US" sz="1200"/>
        </a:p>
      </dgm:t>
    </dgm:pt>
    <dgm:pt modelId="{085C122F-D43F-E547-8B88-FB1D8C507937}" type="sibTrans" cxnId="{BDA5FA50-53A7-4D54-8CB5-446873425823}">
      <dgm:prSet/>
      <dgm:spPr/>
      <dgm:t>
        <a:bodyPr/>
        <a:lstStyle/>
        <a:p>
          <a:endParaRPr lang="zh-CN" altLang="en-US" sz="1200"/>
        </a:p>
      </dgm:t>
    </dgm:pt>
    <dgm:pt modelId="{874D9E86-872E-3841-8932-1CE14D33CBC0}">
      <dgm:prSet phldrT="[文本]" custT="1"/>
      <dgm:spPr/>
      <dgm:t>
        <a:bodyPr/>
        <a:lstStyle/>
        <a:p>
          <a:r>
            <a:rPr lang="zh-CN" altLang="en-US" sz="1200" dirty="0"/>
            <a:t>中药制剂生产</a:t>
          </a:r>
          <a:r>
            <a:rPr lang="en-US" altLang="zh-CN" sz="1200" dirty="0"/>
            <a:t>/</a:t>
          </a:r>
          <a:r>
            <a:rPr lang="zh-CN" altLang="en-US" sz="1200" dirty="0"/>
            <a:t>研发企业</a:t>
          </a:r>
        </a:p>
      </dgm:t>
    </dgm:pt>
    <dgm:pt modelId="{C9922667-450A-B94B-A5AC-F8436D48DA1E}" type="parTrans" cxnId="{517EC12A-4610-4095-9EDF-DA90B6971364}">
      <dgm:prSet custT="1"/>
      <dgm:spPr/>
      <dgm:t>
        <a:bodyPr/>
        <a:lstStyle/>
        <a:p>
          <a:endParaRPr lang="zh-CN" altLang="en-US" sz="1200"/>
        </a:p>
      </dgm:t>
    </dgm:pt>
    <dgm:pt modelId="{677C51FA-16C0-0444-BB75-8764EBC6AB7E}" type="sibTrans" cxnId="{517EC12A-4610-4095-9EDF-DA90B6971364}">
      <dgm:prSet/>
      <dgm:spPr/>
      <dgm:t>
        <a:bodyPr/>
        <a:lstStyle/>
        <a:p>
          <a:endParaRPr lang="zh-CN" altLang="en-US" sz="1200"/>
        </a:p>
      </dgm:t>
    </dgm:pt>
    <dgm:pt modelId="{50FC5430-D724-FF46-BBF2-358017ED2221}">
      <dgm:prSet phldrT="[文本]" custT="1"/>
      <dgm:spPr/>
      <dgm:t>
        <a:bodyPr/>
        <a:lstStyle/>
        <a:p>
          <a:r>
            <a:rPr lang="zh-CN" altLang="en-US" sz="1200" dirty="0"/>
            <a:t>酶，病毒等药用辅料生产企业</a:t>
          </a:r>
        </a:p>
      </dgm:t>
    </dgm:pt>
    <dgm:pt modelId="{F261B47A-E21F-BD43-8E0E-C2EB250E8739}" type="parTrans" cxnId="{82E4C14B-0F48-460E-86FB-026FC644E8B2}">
      <dgm:prSet custT="1"/>
      <dgm:spPr/>
      <dgm:t>
        <a:bodyPr/>
        <a:lstStyle/>
        <a:p>
          <a:endParaRPr lang="zh-CN" altLang="en-US" sz="1200"/>
        </a:p>
      </dgm:t>
    </dgm:pt>
    <dgm:pt modelId="{D065E240-6045-F149-8E96-29389C48B5C2}" type="sibTrans" cxnId="{82E4C14B-0F48-460E-86FB-026FC644E8B2}">
      <dgm:prSet/>
      <dgm:spPr/>
      <dgm:t>
        <a:bodyPr/>
        <a:lstStyle/>
        <a:p>
          <a:endParaRPr lang="zh-CN" altLang="en-US" sz="1200"/>
        </a:p>
      </dgm:t>
    </dgm:pt>
    <dgm:pt modelId="{A87992A0-34B8-B040-A491-199502D98C31}">
      <dgm:prSet phldrT="[文本]" custT="1"/>
      <dgm:spPr/>
      <dgm:t>
        <a:bodyPr/>
        <a:lstStyle/>
        <a:p>
          <a:r>
            <a:rPr lang="zh-CN" altLang="en-US" sz="1200" dirty="0"/>
            <a:t>医药流通企业</a:t>
          </a:r>
        </a:p>
      </dgm:t>
    </dgm:pt>
    <dgm:pt modelId="{B111459D-F9F4-0841-818E-AA2FFB82AE68}" type="parTrans" cxnId="{2907F530-BA2F-430C-B8F3-771C1B332EA7}">
      <dgm:prSet custT="1"/>
      <dgm:spPr/>
      <dgm:t>
        <a:bodyPr/>
        <a:lstStyle/>
        <a:p>
          <a:endParaRPr lang="zh-CN" altLang="en-US" sz="1200"/>
        </a:p>
      </dgm:t>
    </dgm:pt>
    <dgm:pt modelId="{769DF26A-AB4C-304E-9E3B-6F7E2EE936F8}" type="sibTrans" cxnId="{2907F530-BA2F-430C-B8F3-771C1B332EA7}">
      <dgm:prSet/>
      <dgm:spPr/>
      <dgm:t>
        <a:bodyPr/>
        <a:lstStyle/>
        <a:p>
          <a:endParaRPr lang="zh-CN" altLang="en-US" sz="1200"/>
        </a:p>
      </dgm:t>
    </dgm:pt>
    <dgm:pt modelId="{88705AC2-5A93-F84D-8204-B9A49E14A9B2}">
      <dgm:prSet phldrT="[文本]" custT="1"/>
      <dgm:spPr/>
      <dgm:t>
        <a:bodyPr/>
        <a:lstStyle/>
        <a:p>
          <a:r>
            <a:rPr lang="zh-CN" altLang="en-US" sz="1200" dirty="0"/>
            <a:t>兽药生产研发流通企业</a:t>
          </a:r>
        </a:p>
      </dgm:t>
    </dgm:pt>
    <dgm:pt modelId="{B8AA2BDA-E54F-DE4B-87B6-324DE2F1D7BB}" type="parTrans" cxnId="{81EDFEE5-4EBE-4814-8897-4A831BF99C71}">
      <dgm:prSet custT="1"/>
      <dgm:spPr/>
      <dgm:t>
        <a:bodyPr/>
        <a:lstStyle/>
        <a:p>
          <a:endParaRPr lang="zh-CN" altLang="en-US" sz="1200"/>
        </a:p>
      </dgm:t>
    </dgm:pt>
    <dgm:pt modelId="{4DC25D7B-D0EA-C842-B100-DF681D555504}" type="sibTrans" cxnId="{81EDFEE5-4EBE-4814-8897-4A831BF99C71}">
      <dgm:prSet/>
      <dgm:spPr/>
      <dgm:t>
        <a:bodyPr/>
        <a:lstStyle/>
        <a:p>
          <a:endParaRPr lang="zh-CN" altLang="en-US" sz="1200"/>
        </a:p>
      </dgm:t>
    </dgm:pt>
    <dgm:pt modelId="{0F011E86-9BEF-A242-817E-9C0F13A56555}">
      <dgm:prSet phldrT="[文本]" custT="1"/>
      <dgm:spPr/>
      <dgm:t>
        <a:bodyPr/>
        <a:lstStyle/>
        <a:p>
          <a:r>
            <a:rPr lang="zh-CN" altLang="en-US" sz="1200" dirty="0"/>
            <a:t>医疗器械生产研发企业</a:t>
          </a:r>
        </a:p>
      </dgm:t>
    </dgm:pt>
    <dgm:pt modelId="{F22677DD-85DB-A646-8951-1F281246D1C9}" type="parTrans" cxnId="{6A1C326C-D61E-4EF4-96DD-090DE9ED2170}">
      <dgm:prSet custT="1"/>
      <dgm:spPr/>
      <dgm:t>
        <a:bodyPr/>
        <a:lstStyle/>
        <a:p>
          <a:endParaRPr lang="zh-CN" altLang="en-US" sz="1200"/>
        </a:p>
      </dgm:t>
    </dgm:pt>
    <dgm:pt modelId="{F9A9F055-8D92-6443-88F4-B6758799D354}" type="sibTrans" cxnId="{6A1C326C-D61E-4EF4-96DD-090DE9ED2170}">
      <dgm:prSet/>
      <dgm:spPr/>
      <dgm:t>
        <a:bodyPr/>
        <a:lstStyle/>
        <a:p>
          <a:endParaRPr lang="zh-CN" altLang="en-US" sz="1200"/>
        </a:p>
      </dgm:t>
    </dgm:pt>
    <dgm:pt modelId="{815A0A87-8895-3244-80AF-22B6DAA235AB}">
      <dgm:prSet phldrT="[文本]" custT="1"/>
      <dgm:spPr/>
      <dgm:t>
        <a:bodyPr/>
        <a:lstStyle/>
        <a:p>
          <a:r>
            <a:rPr lang="zh-CN" altLang="en-US" sz="1200" dirty="0"/>
            <a:t>化妆品生产企业</a:t>
          </a:r>
        </a:p>
      </dgm:t>
    </dgm:pt>
    <dgm:pt modelId="{C717D0BB-9117-5F48-85C3-3F3CDFE28036}" type="parTrans" cxnId="{9E3393DD-3DB0-4010-972F-DB192C3CF459}">
      <dgm:prSet custT="1"/>
      <dgm:spPr/>
      <dgm:t>
        <a:bodyPr/>
        <a:lstStyle/>
        <a:p>
          <a:endParaRPr lang="zh-CN" altLang="en-US" sz="1200"/>
        </a:p>
      </dgm:t>
    </dgm:pt>
    <dgm:pt modelId="{6C800277-048F-EA4B-ADF0-37F3CB0A8914}" type="sibTrans" cxnId="{9E3393DD-3DB0-4010-972F-DB192C3CF459}">
      <dgm:prSet/>
      <dgm:spPr/>
      <dgm:t>
        <a:bodyPr/>
        <a:lstStyle/>
        <a:p>
          <a:endParaRPr lang="zh-CN" altLang="en-US" sz="1200"/>
        </a:p>
      </dgm:t>
    </dgm:pt>
    <dgm:pt modelId="{F29124E3-093B-E64C-B9D6-A4567D84966A}" type="pres">
      <dgm:prSet presAssocID="{04C2EA3E-B84F-1141-A922-B6E2AA598C1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A5F3BCB-59E5-D348-A096-54190D51EC2A}" type="pres">
      <dgm:prSet presAssocID="{46356BEF-FA1E-3249-B35E-260948046F37}" presName="root1" presStyleCnt="0"/>
      <dgm:spPr/>
    </dgm:pt>
    <dgm:pt modelId="{C5F99B03-A7F2-8E42-8B86-E895A8377A64}" type="pres">
      <dgm:prSet presAssocID="{46356BEF-FA1E-3249-B35E-260948046F37}" presName="LevelOneTextNode" presStyleLbl="node0" presStyleIdx="0" presStyleCnt="1">
        <dgm:presLayoutVars>
          <dgm:chPref val="3"/>
        </dgm:presLayoutVars>
      </dgm:prSet>
      <dgm:spPr/>
    </dgm:pt>
    <dgm:pt modelId="{59392AA4-FC40-C74E-81FD-AD589563E1DE}" type="pres">
      <dgm:prSet presAssocID="{46356BEF-FA1E-3249-B35E-260948046F37}" presName="level2hierChild" presStyleCnt="0"/>
      <dgm:spPr/>
    </dgm:pt>
    <dgm:pt modelId="{E6957A9E-B6B1-804F-9C94-8959378612B4}" type="pres">
      <dgm:prSet presAssocID="{A00B685D-09F2-FD42-B6CA-D00788335279}" presName="conn2-1" presStyleLbl="parChTrans1D2" presStyleIdx="0" presStyleCnt="4"/>
      <dgm:spPr/>
    </dgm:pt>
    <dgm:pt modelId="{37D67235-C6BD-6343-9B40-33AF5C3B7D83}" type="pres">
      <dgm:prSet presAssocID="{A00B685D-09F2-FD42-B6CA-D00788335279}" presName="connTx" presStyleLbl="parChTrans1D2" presStyleIdx="0" presStyleCnt="4"/>
      <dgm:spPr/>
    </dgm:pt>
    <dgm:pt modelId="{C9C92DB3-C6D3-904C-B883-90955591E0D1}" type="pres">
      <dgm:prSet presAssocID="{389E06AE-95CE-D34B-BDCB-7C5AF24949B1}" presName="root2" presStyleCnt="0"/>
      <dgm:spPr/>
    </dgm:pt>
    <dgm:pt modelId="{1E4F2940-6719-DF4F-8FA5-CC0DE0B7AE26}" type="pres">
      <dgm:prSet presAssocID="{389E06AE-95CE-D34B-BDCB-7C5AF24949B1}" presName="LevelTwoTextNode" presStyleLbl="node2" presStyleIdx="0" presStyleCnt="4">
        <dgm:presLayoutVars>
          <dgm:chPref val="3"/>
        </dgm:presLayoutVars>
      </dgm:prSet>
      <dgm:spPr/>
    </dgm:pt>
    <dgm:pt modelId="{971C9F31-BC8D-7344-A6BB-7BF39BE14977}" type="pres">
      <dgm:prSet presAssocID="{389E06AE-95CE-D34B-BDCB-7C5AF24949B1}" presName="level3hierChild" presStyleCnt="0"/>
      <dgm:spPr/>
    </dgm:pt>
    <dgm:pt modelId="{2802BB9B-24B4-E742-A988-63F09946CF49}" type="pres">
      <dgm:prSet presAssocID="{1DA26981-8E41-DE4D-9552-9A33E473AABD}" presName="conn2-1" presStyleLbl="parChTrans1D3" presStyleIdx="0" presStyleCnt="7"/>
      <dgm:spPr/>
    </dgm:pt>
    <dgm:pt modelId="{518D3BBA-D3B1-2A42-AB90-C7F353B1830F}" type="pres">
      <dgm:prSet presAssocID="{1DA26981-8E41-DE4D-9552-9A33E473AABD}" presName="connTx" presStyleLbl="parChTrans1D3" presStyleIdx="0" presStyleCnt="7"/>
      <dgm:spPr/>
    </dgm:pt>
    <dgm:pt modelId="{7A1667B5-7644-F24F-B902-95E7844A3C91}" type="pres">
      <dgm:prSet presAssocID="{98DCA2AB-BB88-BF4F-B8E5-C76DAC7DB388}" presName="root2" presStyleCnt="0"/>
      <dgm:spPr/>
    </dgm:pt>
    <dgm:pt modelId="{DF89E954-430A-974A-A9D4-3B9EECC7EA9D}" type="pres">
      <dgm:prSet presAssocID="{98DCA2AB-BB88-BF4F-B8E5-C76DAC7DB388}" presName="LevelTwoTextNode" presStyleLbl="node3" presStyleIdx="0" presStyleCnt="7">
        <dgm:presLayoutVars>
          <dgm:chPref val="3"/>
        </dgm:presLayoutVars>
      </dgm:prSet>
      <dgm:spPr/>
    </dgm:pt>
    <dgm:pt modelId="{333CBD69-95FB-8D46-B7EC-B8D017A05B89}" type="pres">
      <dgm:prSet presAssocID="{98DCA2AB-BB88-BF4F-B8E5-C76DAC7DB388}" presName="level3hierChild" presStyleCnt="0"/>
      <dgm:spPr/>
    </dgm:pt>
    <dgm:pt modelId="{D523324E-7BDD-1647-B7D5-78349C03F705}" type="pres">
      <dgm:prSet presAssocID="{BC4E8C67-03AC-C545-86C2-F7000201E272}" presName="conn2-1" presStyleLbl="parChTrans1D4" presStyleIdx="0" presStyleCnt="6"/>
      <dgm:spPr/>
    </dgm:pt>
    <dgm:pt modelId="{C3B4449A-81E2-1D44-8CDF-41BAEE3DE33C}" type="pres">
      <dgm:prSet presAssocID="{BC4E8C67-03AC-C545-86C2-F7000201E272}" presName="connTx" presStyleLbl="parChTrans1D4" presStyleIdx="0" presStyleCnt="6"/>
      <dgm:spPr/>
    </dgm:pt>
    <dgm:pt modelId="{D83BBF26-5FF8-D041-AF56-F5D3D9A927EE}" type="pres">
      <dgm:prSet presAssocID="{4D54F29F-E688-8C44-9307-17F570FCEF8C}" presName="root2" presStyleCnt="0"/>
      <dgm:spPr/>
    </dgm:pt>
    <dgm:pt modelId="{2F9DB385-7AE0-CD4B-B96D-35BB95C45264}" type="pres">
      <dgm:prSet presAssocID="{4D54F29F-E688-8C44-9307-17F570FCEF8C}" presName="LevelTwoTextNode" presStyleLbl="node4" presStyleIdx="0" presStyleCnt="6">
        <dgm:presLayoutVars>
          <dgm:chPref val="3"/>
        </dgm:presLayoutVars>
      </dgm:prSet>
      <dgm:spPr/>
    </dgm:pt>
    <dgm:pt modelId="{CB120FCE-D99E-7849-80AC-D20174DA0578}" type="pres">
      <dgm:prSet presAssocID="{4D54F29F-E688-8C44-9307-17F570FCEF8C}" presName="level3hierChild" presStyleCnt="0"/>
      <dgm:spPr/>
    </dgm:pt>
    <dgm:pt modelId="{68D9A746-F344-8548-9BA1-16CD38C1B206}" type="pres">
      <dgm:prSet presAssocID="{3A168963-8F57-D84A-8F89-65CA02B84819}" presName="conn2-1" presStyleLbl="parChTrans1D4" presStyleIdx="1" presStyleCnt="6"/>
      <dgm:spPr/>
    </dgm:pt>
    <dgm:pt modelId="{ABEC4A6A-612E-7D4C-9C0B-DFB09860AFC7}" type="pres">
      <dgm:prSet presAssocID="{3A168963-8F57-D84A-8F89-65CA02B84819}" presName="connTx" presStyleLbl="parChTrans1D4" presStyleIdx="1" presStyleCnt="6"/>
      <dgm:spPr/>
    </dgm:pt>
    <dgm:pt modelId="{3B52F2F4-7FC5-F349-9264-B3C4067F1878}" type="pres">
      <dgm:prSet presAssocID="{259F5891-6750-CE43-95BF-9DE337788920}" presName="root2" presStyleCnt="0"/>
      <dgm:spPr/>
    </dgm:pt>
    <dgm:pt modelId="{4A9037D9-60C7-A14A-99E7-163F5DEA9253}" type="pres">
      <dgm:prSet presAssocID="{259F5891-6750-CE43-95BF-9DE337788920}" presName="LevelTwoTextNode" presStyleLbl="node4" presStyleIdx="1" presStyleCnt="6">
        <dgm:presLayoutVars>
          <dgm:chPref val="3"/>
        </dgm:presLayoutVars>
      </dgm:prSet>
      <dgm:spPr/>
    </dgm:pt>
    <dgm:pt modelId="{68277FB8-0641-B94D-A5D7-655A8533AFBD}" type="pres">
      <dgm:prSet presAssocID="{259F5891-6750-CE43-95BF-9DE337788920}" presName="level3hierChild" presStyleCnt="0"/>
      <dgm:spPr/>
    </dgm:pt>
    <dgm:pt modelId="{E64251C8-7306-274A-A956-415185423D55}" type="pres">
      <dgm:prSet presAssocID="{E5179408-2990-2141-8469-23525074E69B}" presName="conn2-1" presStyleLbl="parChTrans1D4" presStyleIdx="2" presStyleCnt="6"/>
      <dgm:spPr/>
    </dgm:pt>
    <dgm:pt modelId="{77CC6C73-E2B5-7A40-9A2C-9670BDAFA7B4}" type="pres">
      <dgm:prSet presAssocID="{E5179408-2990-2141-8469-23525074E69B}" presName="connTx" presStyleLbl="parChTrans1D4" presStyleIdx="2" presStyleCnt="6"/>
      <dgm:spPr/>
    </dgm:pt>
    <dgm:pt modelId="{A86F294E-4521-B84A-87F2-CCBF3E88B154}" type="pres">
      <dgm:prSet presAssocID="{7A7D3614-C757-0D44-B1AD-03DB9F08CE5D}" presName="root2" presStyleCnt="0"/>
      <dgm:spPr/>
    </dgm:pt>
    <dgm:pt modelId="{B4087A03-F25C-B543-A15A-96A19DB5689F}" type="pres">
      <dgm:prSet presAssocID="{7A7D3614-C757-0D44-B1AD-03DB9F08CE5D}" presName="LevelTwoTextNode" presStyleLbl="node4" presStyleIdx="2" presStyleCnt="6">
        <dgm:presLayoutVars>
          <dgm:chPref val="3"/>
        </dgm:presLayoutVars>
      </dgm:prSet>
      <dgm:spPr/>
    </dgm:pt>
    <dgm:pt modelId="{F630C08E-4D5A-A74A-82B9-796632EAF6DB}" type="pres">
      <dgm:prSet presAssocID="{7A7D3614-C757-0D44-B1AD-03DB9F08CE5D}" presName="level3hierChild" presStyleCnt="0"/>
      <dgm:spPr/>
    </dgm:pt>
    <dgm:pt modelId="{488613C1-AC7E-5D4C-8CEC-0D89A4042AF1}" type="pres">
      <dgm:prSet presAssocID="{F38B137E-E2F4-CD4A-A027-03AC67BEC7AC}" presName="conn2-1" presStyleLbl="parChTrans1D4" presStyleIdx="3" presStyleCnt="6"/>
      <dgm:spPr/>
    </dgm:pt>
    <dgm:pt modelId="{D5152177-3A60-7949-94CD-0C59E29ED4B7}" type="pres">
      <dgm:prSet presAssocID="{F38B137E-E2F4-CD4A-A027-03AC67BEC7AC}" presName="connTx" presStyleLbl="parChTrans1D4" presStyleIdx="3" presStyleCnt="6"/>
      <dgm:spPr/>
    </dgm:pt>
    <dgm:pt modelId="{72184217-2AD5-DE45-A662-587FC1BE6542}" type="pres">
      <dgm:prSet presAssocID="{0A2F1540-B986-7D4C-80F8-A6075479B315}" presName="root2" presStyleCnt="0"/>
      <dgm:spPr/>
    </dgm:pt>
    <dgm:pt modelId="{DBF2CCD8-5238-E641-B54E-6CCEB49170D7}" type="pres">
      <dgm:prSet presAssocID="{0A2F1540-B986-7D4C-80F8-A6075479B315}" presName="LevelTwoTextNode" presStyleLbl="node4" presStyleIdx="3" presStyleCnt="6">
        <dgm:presLayoutVars>
          <dgm:chPref val="3"/>
        </dgm:presLayoutVars>
      </dgm:prSet>
      <dgm:spPr/>
    </dgm:pt>
    <dgm:pt modelId="{66A45E65-2DD9-BF45-8C7A-871CA38F9D9D}" type="pres">
      <dgm:prSet presAssocID="{0A2F1540-B986-7D4C-80F8-A6075479B315}" presName="level3hierChild" presStyleCnt="0"/>
      <dgm:spPr/>
    </dgm:pt>
    <dgm:pt modelId="{F05E221F-D760-904B-A036-EACC10CA0B2D}" type="pres">
      <dgm:prSet presAssocID="{58DF7E59-BFE7-F547-ABEC-EBC3B19F7CB7}" presName="conn2-1" presStyleLbl="parChTrans1D4" presStyleIdx="4" presStyleCnt="6"/>
      <dgm:spPr/>
    </dgm:pt>
    <dgm:pt modelId="{167EFDBF-B7AF-5140-8E23-3A64CEE05479}" type="pres">
      <dgm:prSet presAssocID="{58DF7E59-BFE7-F547-ABEC-EBC3B19F7CB7}" presName="connTx" presStyleLbl="parChTrans1D4" presStyleIdx="4" presStyleCnt="6"/>
      <dgm:spPr/>
    </dgm:pt>
    <dgm:pt modelId="{DD720FB0-BAF4-C74A-BDE3-45668DF424F9}" type="pres">
      <dgm:prSet presAssocID="{E8E96353-6C75-CF4B-AC2A-D5567284F4D3}" presName="root2" presStyleCnt="0"/>
      <dgm:spPr/>
    </dgm:pt>
    <dgm:pt modelId="{A543ED29-4481-9B45-92B5-8E02F700A4BC}" type="pres">
      <dgm:prSet presAssocID="{E8E96353-6C75-CF4B-AC2A-D5567284F4D3}" presName="LevelTwoTextNode" presStyleLbl="node4" presStyleIdx="4" presStyleCnt="6">
        <dgm:presLayoutVars>
          <dgm:chPref val="3"/>
        </dgm:presLayoutVars>
      </dgm:prSet>
      <dgm:spPr/>
    </dgm:pt>
    <dgm:pt modelId="{DD7EBF90-79BF-8349-B0AC-57B234EB52E6}" type="pres">
      <dgm:prSet presAssocID="{E8E96353-6C75-CF4B-AC2A-D5567284F4D3}" presName="level3hierChild" presStyleCnt="0"/>
      <dgm:spPr/>
    </dgm:pt>
    <dgm:pt modelId="{97302DAD-01DC-0543-9767-836789008D5A}" type="pres">
      <dgm:prSet presAssocID="{ECB6F487-B355-1B43-B973-07513243C3B2}" presName="conn2-1" presStyleLbl="parChTrans1D4" presStyleIdx="5" presStyleCnt="6"/>
      <dgm:spPr/>
    </dgm:pt>
    <dgm:pt modelId="{4303FD6B-7BCB-9645-8870-00EC3BCD99C6}" type="pres">
      <dgm:prSet presAssocID="{ECB6F487-B355-1B43-B973-07513243C3B2}" presName="connTx" presStyleLbl="parChTrans1D4" presStyleIdx="5" presStyleCnt="6"/>
      <dgm:spPr/>
    </dgm:pt>
    <dgm:pt modelId="{859FF220-EDE0-F640-8E2B-7D8D4B7B2401}" type="pres">
      <dgm:prSet presAssocID="{567A5625-7E1E-7944-B883-6560D90B19ED}" presName="root2" presStyleCnt="0"/>
      <dgm:spPr/>
    </dgm:pt>
    <dgm:pt modelId="{43113E0A-74F6-3642-9CA4-EBBD54836CF4}" type="pres">
      <dgm:prSet presAssocID="{567A5625-7E1E-7944-B883-6560D90B19ED}" presName="LevelTwoTextNode" presStyleLbl="node4" presStyleIdx="5" presStyleCnt="6">
        <dgm:presLayoutVars>
          <dgm:chPref val="3"/>
        </dgm:presLayoutVars>
      </dgm:prSet>
      <dgm:spPr/>
    </dgm:pt>
    <dgm:pt modelId="{BCC1E7D9-B721-824B-8B94-EB6CB72C7177}" type="pres">
      <dgm:prSet presAssocID="{567A5625-7E1E-7944-B883-6560D90B19ED}" presName="level3hierChild" presStyleCnt="0"/>
      <dgm:spPr/>
    </dgm:pt>
    <dgm:pt modelId="{EC5A2DCF-66A2-014B-A1D9-D65C12C89C88}" type="pres">
      <dgm:prSet presAssocID="{6DF0C0D0-3017-5F4A-B0FE-CB5D00F34FFA}" presName="conn2-1" presStyleLbl="parChTrans1D3" presStyleIdx="1" presStyleCnt="7"/>
      <dgm:spPr/>
    </dgm:pt>
    <dgm:pt modelId="{9F888FB3-4AF9-F848-8C6D-D4F92600A8B7}" type="pres">
      <dgm:prSet presAssocID="{6DF0C0D0-3017-5F4A-B0FE-CB5D00F34FFA}" presName="connTx" presStyleLbl="parChTrans1D3" presStyleIdx="1" presStyleCnt="7"/>
      <dgm:spPr/>
    </dgm:pt>
    <dgm:pt modelId="{794FD111-B7C7-3549-AD63-FFFE719746A2}" type="pres">
      <dgm:prSet presAssocID="{4A119F08-EEA6-B54B-B0EB-D39D23EF3737}" presName="root2" presStyleCnt="0"/>
      <dgm:spPr/>
    </dgm:pt>
    <dgm:pt modelId="{D6774E35-2EBA-114E-B5DB-91D5ED3590B0}" type="pres">
      <dgm:prSet presAssocID="{4A119F08-EEA6-B54B-B0EB-D39D23EF3737}" presName="LevelTwoTextNode" presStyleLbl="node3" presStyleIdx="1" presStyleCnt="7">
        <dgm:presLayoutVars>
          <dgm:chPref val="3"/>
        </dgm:presLayoutVars>
      </dgm:prSet>
      <dgm:spPr/>
    </dgm:pt>
    <dgm:pt modelId="{DA3B3B1E-773B-3A44-AAF7-3442C96736CB}" type="pres">
      <dgm:prSet presAssocID="{4A119F08-EEA6-B54B-B0EB-D39D23EF3737}" presName="level3hierChild" presStyleCnt="0"/>
      <dgm:spPr/>
    </dgm:pt>
    <dgm:pt modelId="{1D62DADD-77A3-314B-B7DA-CCBBA22F2709}" type="pres">
      <dgm:prSet presAssocID="{8ACE8E36-0540-594E-9D95-C746C9D61361}" presName="conn2-1" presStyleLbl="parChTrans1D3" presStyleIdx="2" presStyleCnt="7"/>
      <dgm:spPr/>
    </dgm:pt>
    <dgm:pt modelId="{F624C415-A352-994A-A8B3-0E66C6B4C411}" type="pres">
      <dgm:prSet presAssocID="{8ACE8E36-0540-594E-9D95-C746C9D61361}" presName="connTx" presStyleLbl="parChTrans1D3" presStyleIdx="2" presStyleCnt="7"/>
      <dgm:spPr/>
    </dgm:pt>
    <dgm:pt modelId="{DBAC9AB5-FFCF-464E-BC1D-5B6E14DA3EE4}" type="pres">
      <dgm:prSet presAssocID="{D1F23514-6104-1342-9853-CCC2E12F994D}" presName="root2" presStyleCnt="0"/>
      <dgm:spPr/>
    </dgm:pt>
    <dgm:pt modelId="{565CE59F-B95A-914B-BB8C-58629E033BA2}" type="pres">
      <dgm:prSet presAssocID="{D1F23514-6104-1342-9853-CCC2E12F994D}" presName="LevelTwoTextNode" presStyleLbl="node3" presStyleIdx="2" presStyleCnt="7">
        <dgm:presLayoutVars>
          <dgm:chPref val="3"/>
        </dgm:presLayoutVars>
      </dgm:prSet>
      <dgm:spPr/>
    </dgm:pt>
    <dgm:pt modelId="{5B2BC4C7-C75E-D34A-9663-C4C2DFA6A669}" type="pres">
      <dgm:prSet presAssocID="{D1F23514-6104-1342-9853-CCC2E12F994D}" presName="level3hierChild" presStyleCnt="0"/>
      <dgm:spPr/>
    </dgm:pt>
    <dgm:pt modelId="{77449A80-EC46-774B-863E-DD2BD502C53A}" type="pres">
      <dgm:prSet presAssocID="{C5759BA4-C2A0-2F45-8793-BE7DB921D3DA}" presName="conn2-1" presStyleLbl="parChTrans1D3" presStyleIdx="3" presStyleCnt="7"/>
      <dgm:spPr/>
    </dgm:pt>
    <dgm:pt modelId="{2A1025B3-1F06-D644-85BB-155B544579FC}" type="pres">
      <dgm:prSet presAssocID="{C5759BA4-C2A0-2F45-8793-BE7DB921D3DA}" presName="connTx" presStyleLbl="parChTrans1D3" presStyleIdx="3" presStyleCnt="7"/>
      <dgm:spPr/>
    </dgm:pt>
    <dgm:pt modelId="{3AC967C3-1365-F442-B6D7-F1AD11F23275}" type="pres">
      <dgm:prSet presAssocID="{AB3932D7-E266-F74B-B0DD-AB6E9598858A}" presName="root2" presStyleCnt="0"/>
      <dgm:spPr/>
    </dgm:pt>
    <dgm:pt modelId="{38AD2F5D-DD20-C741-8A42-598E291BE48B}" type="pres">
      <dgm:prSet presAssocID="{AB3932D7-E266-F74B-B0DD-AB6E9598858A}" presName="LevelTwoTextNode" presStyleLbl="node3" presStyleIdx="3" presStyleCnt="7">
        <dgm:presLayoutVars>
          <dgm:chPref val="3"/>
        </dgm:presLayoutVars>
      </dgm:prSet>
      <dgm:spPr/>
    </dgm:pt>
    <dgm:pt modelId="{A850BAFF-BAC9-E94A-9D06-2166ECFC02C3}" type="pres">
      <dgm:prSet presAssocID="{AB3932D7-E266-F74B-B0DD-AB6E9598858A}" presName="level3hierChild" presStyleCnt="0"/>
      <dgm:spPr/>
    </dgm:pt>
    <dgm:pt modelId="{3DBF7C98-B7CD-FA49-B019-2B7F43A30501}" type="pres">
      <dgm:prSet presAssocID="{C9922667-450A-B94B-A5AC-F8436D48DA1E}" presName="conn2-1" presStyleLbl="parChTrans1D3" presStyleIdx="4" presStyleCnt="7"/>
      <dgm:spPr/>
    </dgm:pt>
    <dgm:pt modelId="{33AA1ABE-058D-DF4A-844C-86CF8E2C780F}" type="pres">
      <dgm:prSet presAssocID="{C9922667-450A-B94B-A5AC-F8436D48DA1E}" presName="connTx" presStyleLbl="parChTrans1D3" presStyleIdx="4" presStyleCnt="7"/>
      <dgm:spPr/>
    </dgm:pt>
    <dgm:pt modelId="{48004383-8CA7-3145-8BED-E7D9635983B0}" type="pres">
      <dgm:prSet presAssocID="{874D9E86-872E-3841-8932-1CE14D33CBC0}" presName="root2" presStyleCnt="0"/>
      <dgm:spPr/>
    </dgm:pt>
    <dgm:pt modelId="{DA87AF40-2153-CE42-AED1-1A061402B16E}" type="pres">
      <dgm:prSet presAssocID="{874D9E86-872E-3841-8932-1CE14D33CBC0}" presName="LevelTwoTextNode" presStyleLbl="node3" presStyleIdx="4" presStyleCnt="7">
        <dgm:presLayoutVars>
          <dgm:chPref val="3"/>
        </dgm:presLayoutVars>
      </dgm:prSet>
      <dgm:spPr/>
    </dgm:pt>
    <dgm:pt modelId="{9C27C9BF-5507-CD42-BE86-30C7822D000B}" type="pres">
      <dgm:prSet presAssocID="{874D9E86-872E-3841-8932-1CE14D33CBC0}" presName="level3hierChild" presStyleCnt="0"/>
      <dgm:spPr/>
    </dgm:pt>
    <dgm:pt modelId="{975F07A5-CD44-944A-B2CB-F738CBCC56AF}" type="pres">
      <dgm:prSet presAssocID="{F261B47A-E21F-BD43-8E0E-C2EB250E8739}" presName="conn2-1" presStyleLbl="parChTrans1D3" presStyleIdx="5" presStyleCnt="7"/>
      <dgm:spPr/>
    </dgm:pt>
    <dgm:pt modelId="{3D80543C-1204-2F44-997D-2DC6B621319F}" type="pres">
      <dgm:prSet presAssocID="{F261B47A-E21F-BD43-8E0E-C2EB250E8739}" presName="connTx" presStyleLbl="parChTrans1D3" presStyleIdx="5" presStyleCnt="7"/>
      <dgm:spPr/>
    </dgm:pt>
    <dgm:pt modelId="{8A302B0E-EFE0-1442-8940-D79DA01D65F4}" type="pres">
      <dgm:prSet presAssocID="{50FC5430-D724-FF46-BBF2-358017ED2221}" presName="root2" presStyleCnt="0"/>
      <dgm:spPr/>
    </dgm:pt>
    <dgm:pt modelId="{A0A6A1A9-5368-5F40-8679-47A2818B1AE3}" type="pres">
      <dgm:prSet presAssocID="{50FC5430-D724-FF46-BBF2-358017ED2221}" presName="LevelTwoTextNode" presStyleLbl="node3" presStyleIdx="5" presStyleCnt="7">
        <dgm:presLayoutVars>
          <dgm:chPref val="3"/>
        </dgm:presLayoutVars>
      </dgm:prSet>
      <dgm:spPr/>
    </dgm:pt>
    <dgm:pt modelId="{B3F2F773-A550-6A43-BD98-3693FFFD6B17}" type="pres">
      <dgm:prSet presAssocID="{50FC5430-D724-FF46-BBF2-358017ED2221}" presName="level3hierChild" presStyleCnt="0"/>
      <dgm:spPr/>
    </dgm:pt>
    <dgm:pt modelId="{1C7171A2-9271-344C-962E-FE35BC093544}" type="pres">
      <dgm:prSet presAssocID="{B111459D-F9F4-0841-818E-AA2FFB82AE68}" presName="conn2-1" presStyleLbl="parChTrans1D3" presStyleIdx="6" presStyleCnt="7"/>
      <dgm:spPr/>
    </dgm:pt>
    <dgm:pt modelId="{2028EA4D-8086-AB41-9160-1B856ABC450F}" type="pres">
      <dgm:prSet presAssocID="{B111459D-F9F4-0841-818E-AA2FFB82AE68}" presName="connTx" presStyleLbl="parChTrans1D3" presStyleIdx="6" presStyleCnt="7"/>
      <dgm:spPr/>
    </dgm:pt>
    <dgm:pt modelId="{C1FE328D-2381-544C-BEFF-C0B7DC2DA986}" type="pres">
      <dgm:prSet presAssocID="{A87992A0-34B8-B040-A491-199502D98C31}" presName="root2" presStyleCnt="0"/>
      <dgm:spPr/>
    </dgm:pt>
    <dgm:pt modelId="{8724A6FA-A202-A84B-9FDB-60C70741B0A0}" type="pres">
      <dgm:prSet presAssocID="{A87992A0-34B8-B040-A491-199502D98C31}" presName="LevelTwoTextNode" presStyleLbl="node3" presStyleIdx="6" presStyleCnt="7">
        <dgm:presLayoutVars>
          <dgm:chPref val="3"/>
        </dgm:presLayoutVars>
      </dgm:prSet>
      <dgm:spPr/>
    </dgm:pt>
    <dgm:pt modelId="{4C56A770-4E30-8D44-9A55-3F94840ECF68}" type="pres">
      <dgm:prSet presAssocID="{A87992A0-34B8-B040-A491-199502D98C31}" presName="level3hierChild" presStyleCnt="0"/>
      <dgm:spPr/>
    </dgm:pt>
    <dgm:pt modelId="{FC5625C3-AEAC-8840-B725-08E831604269}" type="pres">
      <dgm:prSet presAssocID="{B8AA2BDA-E54F-DE4B-87B6-324DE2F1D7BB}" presName="conn2-1" presStyleLbl="parChTrans1D2" presStyleIdx="1" presStyleCnt="4"/>
      <dgm:spPr/>
    </dgm:pt>
    <dgm:pt modelId="{3449C233-0A81-8F4D-AC0B-B211841FA6B0}" type="pres">
      <dgm:prSet presAssocID="{B8AA2BDA-E54F-DE4B-87B6-324DE2F1D7BB}" presName="connTx" presStyleLbl="parChTrans1D2" presStyleIdx="1" presStyleCnt="4"/>
      <dgm:spPr/>
    </dgm:pt>
    <dgm:pt modelId="{BAFE25F1-6AF2-BF42-83FF-E84FFB4F1C0D}" type="pres">
      <dgm:prSet presAssocID="{88705AC2-5A93-F84D-8204-B9A49E14A9B2}" presName="root2" presStyleCnt="0"/>
      <dgm:spPr/>
    </dgm:pt>
    <dgm:pt modelId="{4B56DA26-919B-DD46-B14C-0E839885F826}" type="pres">
      <dgm:prSet presAssocID="{88705AC2-5A93-F84D-8204-B9A49E14A9B2}" presName="LevelTwoTextNode" presStyleLbl="node2" presStyleIdx="1" presStyleCnt="4">
        <dgm:presLayoutVars>
          <dgm:chPref val="3"/>
        </dgm:presLayoutVars>
      </dgm:prSet>
      <dgm:spPr/>
    </dgm:pt>
    <dgm:pt modelId="{3B5132A0-1665-B94C-A2B6-7D327E963065}" type="pres">
      <dgm:prSet presAssocID="{88705AC2-5A93-F84D-8204-B9A49E14A9B2}" presName="level3hierChild" presStyleCnt="0"/>
      <dgm:spPr/>
    </dgm:pt>
    <dgm:pt modelId="{92146CAD-0016-9B45-81EC-9D9600299EA9}" type="pres">
      <dgm:prSet presAssocID="{F22677DD-85DB-A646-8951-1F281246D1C9}" presName="conn2-1" presStyleLbl="parChTrans1D2" presStyleIdx="2" presStyleCnt="4"/>
      <dgm:spPr/>
    </dgm:pt>
    <dgm:pt modelId="{7368F3BC-0211-9543-91ED-B125CFBFC357}" type="pres">
      <dgm:prSet presAssocID="{F22677DD-85DB-A646-8951-1F281246D1C9}" presName="connTx" presStyleLbl="parChTrans1D2" presStyleIdx="2" presStyleCnt="4"/>
      <dgm:spPr/>
    </dgm:pt>
    <dgm:pt modelId="{5CDD7482-4785-1142-8900-5F2AF84EAE47}" type="pres">
      <dgm:prSet presAssocID="{0F011E86-9BEF-A242-817E-9C0F13A56555}" presName="root2" presStyleCnt="0"/>
      <dgm:spPr/>
    </dgm:pt>
    <dgm:pt modelId="{6F9A5E53-ED30-A548-B0D4-92113C4D552F}" type="pres">
      <dgm:prSet presAssocID="{0F011E86-9BEF-A242-817E-9C0F13A56555}" presName="LevelTwoTextNode" presStyleLbl="node2" presStyleIdx="2" presStyleCnt="4">
        <dgm:presLayoutVars>
          <dgm:chPref val="3"/>
        </dgm:presLayoutVars>
      </dgm:prSet>
      <dgm:spPr/>
    </dgm:pt>
    <dgm:pt modelId="{F58346EC-E647-714E-86D9-68AF2A898472}" type="pres">
      <dgm:prSet presAssocID="{0F011E86-9BEF-A242-817E-9C0F13A56555}" presName="level3hierChild" presStyleCnt="0"/>
      <dgm:spPr/>
    </dgm:pt>
    <dgm:pt modelId="{91CB6925-A0C3-F74A-AEA8-C8F8179394C1}" type="pres">
      <dgm:prSet presAssocID="{C717D0BB-9117-5F48-85C3-3F3CDFE28036}" presName="conn2-1" presStyleLbl="parChTrans1D2" presStyleIdx="3" presStyleCnt="4"/>
      <dgm:spPr/>
    </dgm:pt>
    <dgm:pt modelId="{EBD17FE7-7017-E940-AB7F-2946432D301B}" type="pres">
      <dgm:prSet presAssocID="{C717D0BB-9117-5F48-85C3-3F3CDFE28036}" presName="connTx" presStyleLbl="parChTrans1D2" presStyleIdx="3" presStyleCnt="4"/>
      <dgm:spPr/>
    </dgm:pt>
    <dgm:pt modelId="{04D0804E-4E99-704A-80A1-47AFF3466192}" type="pres">
      <dgm:prSet presAssocID="{815A0A87-8895-3244-80AF-22B6DAA235AB}" presName="root2" presStyleCnt="0"/>
      <dgm:spPr/>
    </dgm:pt>
    <dgm:pt modelId="{6F98C12C-9B12-FA4D-A89F-1A6EB9709446}" type="pres">
      <dgm:prSet presAssocID="{815A0A87-8895-3244-80AF-22B6DAA235AB}" presName="LevelTwoTextNode" presStyleLbl="node2" presStyleIdx="3" presStyleCnt="4">
        <dgm:presLayoutVars>
          <dgm:chPref val="3"/>
        </dgm:presLayoutVars>
      </dgm:prSet>
      <dgm:spPr/>
    </dgm:pt>
    <dgm:pt modelId="{22078834-0A39-8546-9557-B8E1E6A13B21}" type="pres">
      <dgm:prSet presAssocID="{815A0A87-8895-3244-80AF-22B6DAA235AB}" presName="level3hierChild" presStyleCnt="0"/>
      <dgm:spPr/>
    </dgm:pt>
  </dgm:ptLst>
  <dgm:cxnLst>
    <dgm:cxn modelId="{FD33F306-14AF-514E-A17C-2739DDF767CE}" type="presOf" srcId="{E8E96353-6C75-CF4B-AC2A-D5567284F4D3}" destId="{A543ED29-4481-9B45-92B5-8E02F700A4BC}" srcOrd="0" destOrd="0" presId="urn:microsoft.com/office/officeart/2008/layout/HorizontalMultiLevelHierarchy#6"/>
    <dgm:cxn modelId="{08C2A70D-E5AF-EC45-A222-D62658FFD2E6}" type="presOf" srcId="{A87992A0-34B8-B040-A491-199502D98C31}" destId="{8724A6FA-A202-A84B-9FDB-60C70741B0A0}" srcOrd="0" destOrd="0" presId="urn:microsoft.com/office/officeart/2008/layout/HorizontalMultiLevelHierarchy#6"/>
    <dgm:cxn modelId="{7FFD560F-89C0-BE48-A06E-58695202E06D}" type="presOf" srcId="{58DF7E59-BFE7-F547-ABEC-EBC3B19F7CB7}" destId="{F05E221F-D760-904B-A036-EACC10CA0B2D}" srcOrd="0" destOrd="0" presId="urn:microsoft.com/office/officeart/2008/layout/HorizontalMultiLevelHierarchy#6"/>
    <dgm:cxn modelId="{A86B7B14-C1B3-B540-85AE-E86787D5C38E}" type="presOf" srcId="{F22677DD-85DB-A646-8951-1F281246D1C9}" destId="{92146CAD-0016-9B45-81EC-9D9600299EA9}" srcOrd="0" destOrd="0" presId="urn:microsoft.com/office/officeart/2008/layout/HorizontalMultiLevelHierarchy#6"/>
    <dgm:cxn modelId="{5FA45A15-DA39-9245-A3A9-EC4843F71A21}" type="presOf" srcId="{567A5625-7E1E-7944-B883-6560D90B19ED}" destId="{43113E0A-74F6-3642-9CA4-EBBD54836CF4}" srcOrd="0" destOrd="0" presId="urn:microsoft.com/office/officeart/2008/layout/HorizontalMultiLevelHierarchy#6"/>
    <dgm:cxn modelId="{A3EE8B1B-0AEE-184C-9269-5019AEFC2CED}" type="presOf" srcId="{B8AA2BDA-E54F-DE4B-87B6-324DE2F1D7BB}" destId="{3449C233-0A81-8F4D-AC0B-B211841FA6B0}" srcOrd="1" destOrd="0" presId="urn:microsoft.com/office/officeart/2008/layout/HorizontalMultiLevelHierarchy#6"/>
    <dgm:cxn modelId="{E0BC261D-7FB5-2A4B-81F6-551473D090B6}" type="presOf" srcId="{C9922667-450A-B94B-A5AC-F8436D48DA1E}" destId="{33AA1ABE-058D-DF4A-844C-86CF8E2C780F}" srcOrd="1" destOrd="0" presId="urn:microsoft.com/office/officeart/2008/layout/HorizontalMultiLevelHierarchy#6"/>
    <dgm:cxn modelId="{DC27F124-73C4-0C4A-A262-FA02ED7147FD}" type="presOf" srcId="{874D9E86-872E-3841-8932-1CE14D33CBC0}" destId="{DA87AF40-2153-CE42-AED1-1A061402B16E}" srcOrd="0" destOrd="0" presId="urn:microsoft.com/office/officeart/2008/layout/HorizontalMultiLevelHierarchy#6"/>
    <dgm:cxn modelId="{517EC12A-4610-4095-9EDF-DA90B6971364}" srcId="{389E06AE-95CE-D34B-BDCB-7C5AF24949B1}" destId="{874D9E86-872E-3841-8932-1CE14D33CBC0}" srcOrd="4" destOrd="0" parTransId="{C9922667-450A-B94B-A5AC-F8436D48DA1E}" sibTransId="{677C51FA-16C0-0444-BB75-8764EBC6AB7E}"/>
    <dgm:cxn modelId="{DEE35530-1C27-3E43-B788-DFABE82FAA07}" type="presOf" srcId="{8ACE8E36-0540-594E-9D95-C746C9D61361}" destId="{1D62DADD-77A3-314B-B7DA-CCBBA22F2709}" srcOrd="0" destOrd="0" presId="urn:microsoft.com/office/officeart/2008/layout/HorizontalMultiLevelHierarchy#6"/>
    <dgm:cxn modelId="{2907F530-BA2F-430C-B8F3-771C1B332EA7}" srcId="{389E06AE-95CE-D34B-BDCB-7C5AF24949B1}" destId="{A87992A0-34B8-B040-A491-199502D98C31}" srcOrd="6" destOrd="0" parTransId="{B111459D-F9F4-0841-818E-AA2FFB82AE68}" sibTransId="{769DF26A-AB4C-304E-9E3B-6F7E2EE936F8}"/>
    <dgm:cxn modelId="{0292FB33-8321-4173-A0FF-A723FA029400}" srcId="{98DCA2AB-BB88-BF4F-B8E5-C76DAC7DB388}" destId="{0A2F1540-B986-7D4C-80F8-A6075479B315}" srcOrd="3" destOrd="0" parTransId="{F38B137E-E2F4-CD4A-A027-03AC67BEC7AC}" sibTransId="{C3DBF4D6-F1BD-6D4C-AF03-22FF38444CD3}"/>
    <dgm:cxn modelId="{E0F99936-8974-43D8-AD28-3C408EA5D121}" srcId="{98DCA2AB-BB88-BF4F-B8E5-C76DAC7DB388}" destId="{4D54F29F-E688-8C44-9307-17F570FCEF8C}" srcOrd="0" destOrd="0" parTransId="{BC4E8C67-03AC-C545-86C2-F7000201E272}" sibTransId="{F05F1EA5-4B18-944D-AE41-41DF0B055558}"/>
    <dgm:cxn modelId="{4396F036-F0C7-2F44-BBB4-0C75F9C03694}" type="presOf" srcId="{BC4E8C67-03AC-C545-86C2-F7000201E272}" destId="{C3B4449A-81E2-1D44-8CDF-41BAEE3DE33C}" srcOrd="1" destOrd="0" presId="urn:microsoft.com/office/officeart/2008/layout/HorizontalMultiLevelHierarchy#6"/>
    <dgm:cxn modelId="{AFAF7A41-2769-4350-BFD5-4C77BABD4A0E}" srcId="{04C2EA3E-B84F-1141-A922-B6E2AA598C16}" destId="{46356BEF-FA1E-3249-B35E-260948046F37}" srcOrd="0" destOrd="0" parTransId="{8B158826-EEC2-B043-89F5-9098AB1E1242}" sibTransId="{DBD2F86B-C2C5-AA4D-92B2-4A4FBE8D6548}"/>
    <dgm:cxn modelId="{40A31C47-3781-0741-9448-3F35C98BA31F}" type="presOf" srcId="{E5179408-2990-2141-8469-23525074E69B}" destId="{E64251C8-7306-274A-A956-415185423D55}" srcOrd="0" destOrd="0" presId="urn:microsoft.com/office/officeart/2008/layout/HorizontalMultiLevelHierarchy#6"/>
    <dgm:cxn modelId="{D4E0D449-3B6C-5545-ABE4-8F0DD86BD0FC}" type="presOf" srcId="{88705AC2-5A93-F84D-8204-B9A49E14A9B2}" destId="{4B56DA26-919B-DD46-B14C-0E839885F826}" srcOrd="0" destOrd="0" presId="urn:microsoft.com/office/officeart/2008/layout/HorizontalMultiLevelHierarchy#6"/>
    <dgm:cxn modelId="{79949D4B-E5E4-2A45-8CBC-E7186C83B06E}" type="presOf" srcId="{6DF0C0D0-3017-5F4A-B0FE-CB5D00F34FFA}" destId="{EC5A2DCF-66A2-014B-A1D9-D65C12C89C88}" srcOrd="0" destOrd="0" presId="urn:microsoft.com/office/officeart/2008/layout/HorizontalMultiLevelHierarchy#6"/>
    <dgm:cxn modelId="{82E4C14B-0F48-460E-86FB-026FC644E8B2}" srcId="{389E06AE-95CE-D34B-BDCB-7C5AF24949B1}" destId="{50FC5430-D724-FF46-BBF2-358017ED2221}" srcOrd="5" destOrd="0" parTransId="{F261B47A-E21F-BD43-8E0E-C2EB250E8739}" sibTransId="{D065E240-6045-F149-8E96-29389C48B5C2}"/>
    <dgm:cxn modelId="{04C36D4C-01CA-4841-8904-12180C2CA112}" type="presOf" srcId="{F38B137E-E2F4-CD4A-A027-03AC67BEC7AC}" destId="{488613C1-AC7E-5D4C-8CEC-0D89A4042AF1}" srcOrd="0" destOrd="0" presId="urn:microsoft.com/office/officeart/2008/layout/HorizontalMultiLevelHierarchy#6"/>
    <dgm:cxn modelId="{23BDA44F-26A0-254D-A242-D8F76F839770}" type="presOf" srcId="{6DF0C0D0-3017-5F4A-B0FE-CB5D00F34FFA}" destId="{9F888FB3-4AF9-F848-8C6D-D4F92600A8B7}" srcOrd="1" destOrd="0" presId="urn:microsoft.com/office/officeart/2008/layout/HorizontalMultiLevelHierarchy#6"/>
    <dgm:cxn modelId="{BDA5FA50-53A7-4D54-8CB5-446873425823}" srcId="{389E06AE-95CE-D34B-BDCB-7C5AF24949B1}" destId="{AB3932D7-E266-F74B-B0DD-AB6E9598858A}" srcOrd="3" destOrd="0" parTransId="{C5759BA4-C2A0-2F45-8793-BE7DB921D3DA}" sibTransId="{085C122F-D43F-E547-8B88-FB1D8C507937}"/>
    <dgm:cxn modelId="{5680FC57-3FFF-5A4D-84C1-341F7C062E4F}" type="presOf" srcId="{0F011E86-9BEF-A242-817E-9C0F13A56555}" destId="{6F9A5E53-ED30-A548-B0D4-92113C4D552F}" srcOrd="0" destOrd="0" presId="urn:microsoft.com/office/officeart/2008/layout/HorizontalMultiLevelHierarchy#6"/>
    <dgm:cxn modelId="{5DDE5759-817D-0846-B073-20B39BAA2878}" type="presOf" srcId="{A00B685D-09F2-FD42-B6CA-D00788335279}" destId="{37D67235-C6BD-6343-9B40-33AF5C3B7D83}" srcOrd="1" destOrd="0" presId="urn:microsoft.com/office/officeart/2008/layout/HorizontalMultiLevelHierarchy#6"/>
    <dgm:cxn modelId="{24418A59-4957-498F-8060-C188CB43ADA4}" srcId="{389E06AE-95CE-D34B-BDCB-7C5AF24949B1}" destId="{98DCA2AB-BB88-BF4F-B8E5-C76DAC7DB388}" srcOrd="0" destOrd="0" parTransId="{1DA26981-8E41-DE4D-9552-9A33E473AABD}" sibTransId="{68FD7CE4-03B4-B04D-80BF-9A386D3D9E57}"/>
    <dgm:cxn modelId="{2DCF225B-ED5C-C946-AA8D-A3C483CB31EA}" type="presOf" srcId="{ECB6F487-B355-1B43-B973-07513243C3B2}" destId="{4303FD6B-7BCB-9645-8870-00EC3BCD99C6}" srcOrd="1" destOrd="0" presId="urn:microsoft.com/office/officeart/2008/layout/HorizontalMultiLevelHierarchy#6"/>
    <dgm:cxn modelId="{48345A64-F334-FE43-AA99-1FCC0CF06222}" type="presOf" srcId="{D1F23514-6104-1342-9853-CCC2E12F994D}" destId="{565CE59F-B95A-914B-BB8C-58629E033BA2}" srcOrd="0" destOrd="0" presId="urn:microsoft.com/office/officeart/2008/layout/HorizontalMultiLevelHierarchy#6"/>
    <dgm:cxn modelId="{67707B65-EA54-F24A-BBFB-66FB70465C87}" type="presOf" srcId="{BC4E8C67-03AC-C545-86C2-F7000201E272}" destId="{D523324E-7BDD-1647-B7D5-78349C03F705}" srcOrd="0" destOrd="0" presId="urn:microsoft.com/office/officeart/2008/layout/HorizontalMultiLevelHierarchy#6"/>
    <dgm:cxn modelId="{85D15C66-3CA9-2242-BC94-4872E613B3A7}" type="presOf" srcId="{F261B47A-E21F-BD43-8E0E-C2EB250E8739}" destId="{3D80543C-1204-2F44-997D-2DC6B621319F}" srcOrd="1" destOrd="0" presId="urn:microsoft.com/office/officeart/2008/layout/HorizontalMultiLevelHierarchy#6"/>
    <dgm:cxn modelId="{E53AF86B-CB7C-DA4D-9AE5-8C3ED05FB89A}" type="presOf" srcId="{B8AA2BDA-E54F-DE4B-87B6-324DE2F1D7BB}" destId="{FC5625C3-AEAC-8840-B725-08E831604269}" srcOrd="0" destOrd="0" presId="urn:microsoft.com/office/officeart/2008/layout/HorizontalMultiLevelHierarchy#6"/>
    <dgm:cxn modelId="{6A1C326C-D61E-4EF4-96DD-090DE9ED2170}" srcId="{46356BEF-FA1E-3249-B35E-260948046F37}" destId="{0F011E86-9BEF-A242-817E-9C0F13A56555}" srcOrd="2" destOrd="0" parTransId="{F22677DD-85DB-A646-8951-1F281246D1C9}" sibTransId="{F9A9F055-8D92-6443-88F4-B6758799D354}"/>
    <dgm:cxn modelId="{6FCB2176-505A-E549-ACD0-0CF0FCA2ABC6}" type="presOf" srcId="{46356BEF-FA1E-3249-B35E-260948046F37}" destId="{C5F99B03-A7F2-8E42-8B86-E895A8377A64}" srcOrd="0" destOrd="0" presId="urn:microsoft.com/office/officeart/2008/layout/HorizontalMultiLevelHierarchy#6"/>
    <dgm:cxn modelId="{66E7E57A-4B77-DB40-8603-EE04B1F270A3}" type="presOf" srcId="{8ACE8E36-0540-594E-9D95-C746C9D61361}" destId="{F624C415-A352-994A-A8B3-0E66C6B4C411}" srcOrd="1" destOrd="0" presId="urn:microsoft.com/office/officeart/2008/layout/HorizontalMultiLevelHierarchy#6"/>
    <dgm:cxn modelId="{BA64337B-32B8-406E-8867-47A665058D59}" srcId="{98DCA2AB-BB88-BF4F-B8E5-C76DAC7DB388}" destId="{259F5891-6750-CE43-95BF-9DE337788920}" srcOrd="1" destOrd="0" parTransId="{3A168963-8F57-D84A-8F89-65CA02B84819}" sibTransId="{A702163C-C9C9-D64C-B7B1-6286AEDCED58}"/>
    <dgm:cxn modelId="{1C52BC7D-E472-AA48-B0A6-5E121F01E8C0}" type="presOf" srcId="{A00B685D-09F2-FD42-B6CA-D00788335279}" destId="{E6957A9E-B6B1-804F-9C94-8959378612B4}" srcOrd="0" destOrd="0" presId="urn:microsoft.com/office/officeart/2008/layout/HorizontalMultiLevelHierarchy#6"/>
    <dgm:cxn modelId="{04BE0887-0612-FE4A-9755-DBBBFF5577A7}" type="presOf" srcId="{98DCA2AB-BB88-BF4F-B8E5-C76DAC7DB388}" destId="{DF89E954-430A-974A-A9D4-3B9EECC7EA9D}" srcOrd="0" destOrd="0" presId="urn:microsoft.com/office/officeart/2008/layout/HorizontalMultiLevelHierarchy#6"/>
    <dgm:cxn modelId="{F0E0BC8A-CF5F-3748-8228-726DCB7019D1}" type="presOf" srcId="{04C2EA3E-B84F-1141-A922-B6E2AA598C16}" destId="{F29124E3-093B-E64C-B9D6-A4567D84966A}" srcOrd="0" destOrd="0" presId="urn:microsoft.com/office/officeart/2008/layout/HorizontalMultiLevelHierarchy#6"/>
    <dgm:cxn modelId="{E028F98D-0F61-0C41-8020-EFEDCC1B5372}" type="presOf" srcId="{389E06AE-95CE-D34B-BDCB-7C5AF24949B1}" destId="{1E4F2940-6719-DF4F-8FA5-CC0DE0B7AE26}" srcOrd="0" destOrd="0" presId="urn:microsoft.com/office/officeart/2008/layout/HorizontalMultiLevelHierarchy#6"/>
    <dgm:cxn modelId="{2B51DE93-F59B-8947-8DBD-92710DAA9075}" type="presOf" srcId="{B111459D-F9F4-0841-818E-AA2FFB82AE68}" destId="{2028EA4D-8086-AB41-9160-1B856ABC450F}" srcOrd="1" destOrd="0" presId="urn:microsoft.com/office/officeart/2008/layout/HorizontalMultiLevelHierarchy#6"/>
    <dgm:cxn modelId="{FBFCEA95-6452-484E-9E2D-C8E1BD3DA575}" srcId="{389E06AE-95CE-D34B-BDCB-7C5AF24949B1}" destId="{D1F23514-6104-1342-9853-CCC2E12F994D}" srcOrd="2" destOrd="0" parTransId="{8ACE8E36-0540-594E-9D95-C746C9D61361}" sibTransId="{9040922D-9D87-974C-8699-DC5BD458478E}"/>
    <dgm:cxn modelId="{43FE9296-510B-43F9-AB7C-8AA04C3BAB9A}" srcId="{389E06AE-95CE-D34B-BDCB-7C5AF24949B1}" destId="{4A119F08-EEA6-B54B-B0EB-D39D23EF3737}" srcOrd="1" destOrd="0" parTransId="{6DF0C0D0-3017-5F4A-B0FE-CB5D00F34FFA}" sibTransId="{E76BC01D-B1B7-D542-A9CB-355C1358EE2A}"/>
    <dgm:cxn modelId="{35AD5397-8277-214B-B5DF-A4CAF9438434}" type="presOf" srcId="{C717D0BB-9117-5F48-85C3-3F3CDFE28036}" destId="{EBD17FE7-7017-E940-AB7F-2946432D301B}" srcOrd="1" destOrd="0" presId="urn:microsoft.com/office/officeart/2008/layout/HorizontalMultiLevelHierarchy#6"/>
    <dgm:cxn modelId="{C9501E99-3BFF-4F14-B87E-5668BDCBA011}" srcId="{98DCA2AB-BB88-BF4F-B8E5-C76DAC7DB388}" destId="{E8E96353-6C75-CF4B-AC2A-D5567284F4D3}" srcOrd="4" destOrd="0" parTransId="{58DF7E59-BFE7-F547-ABEC-EBC3B19F7CB7}" sibTransId="{50CBBE16-FE75-6147-A08F-14305136D91B}"/>
    <dgm:cxn modelId="{8FC5469F-6201-1E4A-BAB0-8F4F7338E2DB}" type="presOf" srcId="{3A168963-8F57-D84A-8F89-65CA02B84819}" destId="{ABEC4A6A-612E-7D4C-9C0B-DFB09860AFC7}" srcOrd="1" destOrd="0" presId="urn:microsoft.com/office/officeart/2008/layout/HorizontalMultiLevelHierarchy#6"/>
    <dgm:cxn modelId="{CCBC75A0-C8F6-C54D-958B-BC6D01CC5FF9}" type="presOf" srcId="{F38B137E-E2F4-CD4A-A027-03AC67BEC7AC}" destId="{D5152177-3A60-7949-94CD-0C59E29ED4B7}" srcOrd="1" destOrd="0" presId="urn:microsoft.com/office/officeart/2008/layout/HorizontalMultiLevelHierarchy#6"/>
    <dgm:cxn modelId="{4DF077A4-0239-E847-AF7B-2B979662E7FE}" type="presOf" srcId="{ECB6F487-B355-1B43-B973-07513243C3B2}" destId="{97302DAD-01DC-0543-9767-836789008D5A}" srcOrd="0" destOrd="0" presId="urn:microsoft.com/office/officeart/2008/layout/HorizontalMultiLevelHierarchy#6"/>
    <dgm:cxn modelId="{E2E75AA7-B2B4-4041-9F5A-444C876222B5}" type="presOf" srcId="{50FC5430-D724-FF46-BBF2-358017ED2221}" destId="{A0A6A1A9-5368-5F40-8679-47A2818B1AE3}" srcOrd="0" destOrd="0" presId="urn:microsoft.com/office/officeart/2008/layout/HorizontalMultiLevelHierarchy#6"/>
    <dgm:cxn modelId="{A4A522B3-D4C1-3943-A4E5-F64319970C71}" type="presOf" srcId="{C9922667-450A-B94B-A5AC-F8436D48DA1E}" destId="{3DBF7C98-B7CD-FA49-B019-2B7F43A30501}" srcOrd="0" destOrd="0" presId="urn:microsoft.com/office/officeart/2008/layout/HorizontalMultiLevelHierarchy#6"/>
    <dgm:cxn modelId="{0DFB38B4-DBED-1841-8C3F-88F07B90ABDB}" type="presOf" srcId="{C717D0BB-9117-5F48-85C3-3F3CDFE28036}" destId="{91CB6925-A0C3-F74A-AEA8-C8F8179394C1}" srcOrd="0" destOrd="0" presId="urn:microsoft.com/office/officeart/2008/layout/HorizontalMultiLevelHierarchy#6"/>
    <dgm:cxn modelId="{7CD07DB4-0D29-0443-9D2B-CF300BF5F644}" type="presOf" srcId="{259F5891-6750-CE43-95BF-9DE337788920}" destId="{4A9037D9-60C7-A14A-99E7-163F5DEA9253}" srcOrd="0" destOrd="0" presId="urn:microsoft.com/office/officeart/2008/layout/HorizontalMultiLevelHierarchy#6"/>
    <dgm:cxn modelId="{CC5502B6-63A8-F74E-8FA8-E93FEFE8C440}" type="presOf" srcId="{B111459D-F9F4-0841-818E-AA2FFB82AE68}" destId="{1C7171A2-9271-344C-962E-FE35BC093544}" srcOrd="0" destOrd="0" presId="urn:microsoft.com/office/officeart/2008/layout/HorizontalMultiLevelHierarchy#6"/>
    <dgm:cxn modelId="{A392AAB9-9149-5047-B22E-E0F9F0B80875}" type="presOf" srcId="{F261B47A-E21F-BD43-8E0E-C2EB250E8739}" destId="{975F07A5-CD44-944A-B2CB-F738CBCC56AF}" srcOrd="0" destOrd="0" presId="urn:microsoft.com/office/officeart/2008/layout/HorizontalMultiLevelHierarchy#6"/>
    <dgm:cxn modelId="{3AE1AEBE-6431-DC47-B764-8A2F498311F5}" type="presOf" srcId="{3A168963-8F57-D84A-8F89-65CA02B84819}" destId="{68D9A746-F344-8548-9BA1-16CD38C1B206}" srcOrd="0" destOrd="0" presId="urn:microsoft.com/office/officeart/2008/layout/HorizontalMultiLevelHierarchy#6"/>
    <dgm:cxn modelId="{43E7A7BF-4004-3D41-8325-DE6DDF954A05}" type="presOf" srcId="{AB3932D7-E266-F74B-B0DD-AB6E9598858A}" destId="{38AD2F5D-DD20-C741-8A42-598E291BE48B}" srcOrd="0" destOrd="0" presId="urn:microsoft.com/office/officeart/2008/layout/HorizontalMultiLevelHierarchy#6"/>
    <dgm:cxn modelId="{F6D025CA-8C71-2C4B-BD50-83F52AD849F8}" type="presOf" srcId="{7A7D3614-C757-0D44-B1AD-03DB9F08CE5D}" destId="{B4087A03-F25C-B543-A15A-96A19DB5689F}" srcOrd="0" destOrd="0" presId="urn:microsoft.com/office/officeart/2008/layout/HorizontalMultiLevelHierarchy#6"/>
    <dgm:cxn modelId="{676908CB-B6F1-4F9F-BA9A-F9639955096C}" srcId="{98DCA2AB-BB88-BF4F-B8E5-C76DAC7DB388}" destId="{7A7D3614-C757-0D44-B1AD-03DB9F08CE5D}" srcOrd="2" destOrd="0" parTransId="{E5179408-2990-2141-8469-23525074E69B}" sibTransId="{14C32EEF-8978-CE42-B532-EEBA8792BD37}"/>
    <dgm:cxn modelId="{79D202CD-B839-4696-9D7E-04A760BE1165}" srcId="{46356BEF-FA1E-3249-B35E-260948046F37}" destId="{389E06AE-95CE-D34B-BDCB-7C5AF24949B1}" srcOrd="0" destOrd="0" parTransId="{A00B685D-09F2-FD42-B6CA-D00788335279}" sibTransId="{6182C917-153E-B24A-BBCC-927BDE9F7975}"/>
    <dgm:cxn modelId="{614952D0-CC72-334E-B291-E6006DBB1F0E}" type="presOf" srcId="{0A2F1540-B986-7D4C-80F8-A6075479B315}" destId="{DBF2CCD8-5238-E641-B54E-6CCEB49170D7}" srcOrd="0" destOrd="0" presId="urn:microsoft.com/office/officeart/2008/layout/HorizontalMultiLevelHierarchy#6"/>
    <dgm:cxn modelId="{B0A309D5-9AF9-4846-A37C-E8335F4D4D9B}" type="presOf" srcId="{C5759BA4-C2A0-2F45-8793-BE7DB921D3DA}" destId="{2A1025B3-1F06-D644-85BB-155B544579FC}" srcOrd="1" destOrd="0" presId="urn:microsoft.com/office/officeart/2008/layout/HorizontalMultiLevelHierarchy#6"/>
    <dgm:cxn modelId="{F4C566D5-8697-3A4D-9920-959D0829DF2E}" type="presOf" srcId="{815A0A87-8895-3244-80AF-22B6DAA235AB}" destId="{6F98C12C-9B12-FA4D-A89F-1A6EB9709446}" srcOrd="0" destOrd="0" presId="urn:microsoft.com/office/officeart/2008/layout/HorizontalMultiLevelHierarchy#6"/>
    <dgm:cxn modelId="{8165C5D9-B4AD-274B-992E-22C9FE4DA54F}" type="presOf" srcId="{58DF7E59-BFE7-F547-ABEC-EBC3B19F7CB7}" destId="{167EFDBF-B7AF-5140-8E23-3A64CEE05479}" srcOrd="1" destOrd="0" presId="urn:microsoft.com/office/officeart/2008/layout/HorizontalMultiLevelHierarchy#6"/>
    <dgm:cxn modelId="{9E3393DD-3DB0-4010-972F-DB192C3CF459}" srcId="{46356BEF-FA1E-3249-B35E-260948046F37}" destId="{815A0A87-8895-3244-80AF-22B6DAA235AB}" srcOrd="3" destOrd="0" parTransId="{C717D0BB-9117-5F48-85C3-3F3CDFE28036}" sibTransId="{6C800277-048F-EA4B-ADF0-37F3CB0A8914}"/>
    <dgm:cxn modelId="{859151E3-DEB4-7E47-97DD-D7353A0C7F71}" type="presOf" srcId="{4D54F29F-E688-8C44-9307-17F570FCEF8C}" destId="{2F9DB385-7AE0-CD4B-B96D-35BB95C45264}" srcOrd="0" destOrd="0" presId="urn:microsoft.com/office/officeart/2008/layout/HorizontalMultiLevelHierarchy#6"/>
    <dgm:cxn modelId="{81EDFEE5-4EBE-4814-8897-4A831BF99C71}" srcId="{46356BEF-FA1E-3249-B35E-260948046F37}" destId="{88705AC2-5A93-F84D-8204-B9A49E14A9B2}" srcOrd="1" destOrd="0" parTransId="{B8AA2BDA-E54F-DE4B-87B6-324DE2F1D7BB}" sibTransId="{4DC25D7B-D0EA-C842-B100-DF681D555504}"/>
    <dgm:cxn modelId="{F4FBF9E7-C136-1841-833B-7A11BD7A9467}" type="presOf" srcId="{4A119F08-EEA6-B54B-B0EB-D39D23EF3737}" destId="{D6774E35-2EBA-114E-B5DB-91D5ED3590B0}" srcOrd="0" destOrd="0" presId="urn:microsoft.com/office/officeart/2008/layout/HorizontalMultiLevelHierarchy#6"/>
    <dgm:cxn modelId="{2B20A5F0-72F9-6B4A-8EAE-61073A8DA4F7}" type="presOf" srcId="{E5179408-2990-2141-8469-23525074E69B}" destId="{77CC6C73-E2B5-7A40-9A2C-9670BDAFA7B4}" srcOrd="1" destOrd="0" presId="urn:microsoft.com/office/officeart/2008/layout/HorizontalMultiLevelHierarchy#6"/>
    <dgm:cxn modelId="{2E4AFDF3-705B-7840-B492-FF0FE4C15FBB}" type="presOf" srcId="{C5759BA4-C2A0-2F45-8793-BE7DB921D3DA}" destId="{77449A80-EC46-774B-863E-DD2BD502C53A}" srcOrd="0" destOrd="0" presId="urn:microsoft.com/office/officeart/2008/layout/HorizontalMultiLevelHierarchy#6"/>
    <dgm:cxn modelId="{16AAC9F5-2ABC-463B-A0F3-CC785433665F}" srcId="{98DCA2AB-BB88-BF4F-B8E5-C76DAC7DB388}" destId="{567A5625-7E1E-7944-B883-6560D90B19ED}" srcOrd="5" destOrd="0" parTransId="{ECB6F487-B355-1B43-B973-07513243C3B2}" sibTransId="{84B93557-4C97-2742-AE0F-A920B1EC6C0E}"/>
    <dgm:cxn modelId="{04B321F6-25F5-8C4C-ACE9-D656EC180839}" type="presOf" srcId="{1DA26981-8E41-DE4D-9552-9A33E473AABD}" destId="{2802BB9B-24B4-E742-A988-63F09946CF49}" srcOrd="0" destOrd="0" presId="urn:microsoft.com/office/officeart/2008/layout/HorizontalMultiLevelHierarchy#6"/>
    <dgm:cxn modelId="{552AEEFA-1C55-2A41-96C3-A9AB1775CFD5}" type="presOf" srcId="{1DA26981-8E41-DE4D-9552-9A33E473AABD}" destId="{518D3BBA-D3B1-2A42-AB90-C7F353B1830F}" srcOrd="1" destOrd="0" presId="urn:microsoft.com/office/officeart/2008/layout/HorizontalMultiLevelHierarchy#6"/>
    <dgm:cxn modelId="{6435A4FF-0383-EB4E-B48D-D574435F88F9}" type="presOf" srcId="{F22677DD-85DB-A646-8951-1F281246D1C9}" destId="{7368F3BC-0211-9543-91ED-B125CFBFC357}" srcOrd="1" destOrd="0" presId="urn:microsoft.com/office/officeart/2008/layout/HorizontalMultiLevelHierarchy#6"/>
    <dgm:cxn modelId="{573D0DA7-7001-0A47-9720-9E7EE525BCED}" type="presParOf" srcId="{F29124E3-093B-E64C-B9D6-A4567D84966A}" destId="{5A5F3BCB-59E5-D348-A096-54190D51EC2A}" srcOrd="0" destOrd="0" presId="urn:microsoft.com/office/officeart/2008/layout/HorizontalMultiLevelHierarchy#6"/>
    <dgm:cxn modelId="{EC640DDD-35A0-624E-99BE-E0B81C798246}" type="presParOf" srcId="{5A5F3BCB-59E5-D348-A096-54190D51EC2A}" destId="{C5F99B03-A7F2-8E42-8B86-E895A8377A64}" srcOrd="0" destOrd="0" presId="urn:microsoft.com/office/officeart/2008/layout/HorizontalMultiLevelHierarchy#6"/>
    <dgm:cxn modelId="{358BBBD3-947A-8E4D-8DFC-20987B30F1ED}" type="presParOf" srcId="{5A5F3BCB-59E5-D348-A096-54190D51EC2A}" destId="{59392AA4-FC40-C74E-81FD-AD589563E1DE}" srcOrd="1" destOrd="0" presId="urn:microsoft.com/office/officeart/2008/layout/HorizontalMultiLevelHierarchy#6"/>
    <dgm:cxn modelId="{FEDF78B3-36A3-AB4F-872E-F1143AF3C9CF}" type="presParOf" srcId="{59392AA4-FC40-C74E-81FD-AD589563E1DE}" destId="{E6957A9E-B6B1-804F-9C94-8959378612B4}" srcOrd="0" destOrd="0" presId="urn:microsoft.com/office/officeart/2008/layout/HorizontalMultiLevelHierarchy#6"/>
    <dgm:cxn modelId="{3968E163-88BF-A144-8834-2F79236E0F3C}" type="presParOf" srcId="{E6957A9E-B6B1-804F-9C94-8959378612B4}" destId="{37D67235-C6BD-6343-9B40-33AF5C3B7D83}" srcOrd="0" destOrd="0" presId="urn:microsoft.com/office/officeart/2008/layout/HorizontalMultiLevelHierarchy#6"/>
    <dgm:cxn modelId="{6E42D11B-F7AA-DD49-AB05-52113E210361}" type="presParOf" srcId="{59392AA4-FC40-C74E-81FD-AD589563E1DE}" destId="{C9C92DB3-C6D3-904C-B883-90955591E0D1}" srcOrd="1" destOrd="0" presId="urn:microsoft.com/office/officeart/2008/layout/HorizontalMultiLevelHierarchy#6"/>
    <dgm:cxn modelId="{87DD1C0E-781E-1149-B3B4-0B651207266C}" type="presParOf" srcId="{C9C92DB3-C6D3-904C-B883-90955591E0D1}" destId="{1E4F2940-6719-DF4F-8FA5-CC0DE0B7AE26}" srcOrd="0" destOrd="0" presId="urn:microsoft.com/office/officeart/2008/layout/HorizontalMultiLevelHierarchy#6"/>
    <dgm:cxn modelId="{AE33264C-6FD3-A647-B328-7D4534B6F682}" type="presParOf" srcId="{C9C92DB3-C6D3-904C-B883-90955591E0D1}" destId="{971C9F31-BC8D-7344-A6BB-7BF39BE14977}" srcOrd="1" destOrd="0" presId="urn:microsoft.com/office/officeart/2008/layout/HorizontalMultiLevelHierarchy#6"/>
    <dgm:cxn modelId="{0F49905E-C129-3643-BDCB-F6CEB7DCF7CF}" type="presParOf" srcId="{971C9F31-BC8D-7344-A6BB-7BF39BE14977}" destId="{2802BB9B-24B4-E742-A988-63F09946CF49}" srcOrd="0" destOrd="0" presId="urn:microsoft.com/office/officeart/2008/layout/HorizontalMultiLevelHierarchy#6"/>
    <dgm:cxn modelId="{34FA8FC8-2D41-6649-B212-9D1F4F17A54A}" type="presParOf" srcId="{2802BB9B-24B4-E742-A988-63F09946CF49}" destId="{518D3BBA-D3B1-2A42-AB90-C7F353B1830F}" srcOrd="0" destOrd="0" presId="urn:microsoft.com/office/officeart/2008/layout/HorizontalMultiLevelHierarchy#6"/>
    <dgm:cxn modelId="{43616BA8-7B8E-C34B-8D55-7824AF0D7BA6}" type="presParOf" srcId="{971C9F31-BC8D-7344-A6BB-7BF39BE14977}" destId="{7A1667B5-7644-F24F-B902-95E7844A3C91}" srcOrd="1" destOrd="0" presId="urn:microsoft.com/office/officeart/2008/layout/HorizontalMultiLevelHierarchy#6"/>
    <dgm:cxn modelId="{11D0CEF9-2018-0540-A1B0-70F82EAE4312}" type="presParOf" srcId="{7A1667B5-7644-F24F-B902-95E7844A3C91}" destId="{DF89E954-430A-974A-A9D4-3B9EECC7EA9D}" srcOrd="0" destOrd="0" presId="urn:microsoft.com/office/officeart/2008/layout/HorizontalMultiLevelHierarchy#6"/>
    <dgm:cxn modelId="{879978AC-ECAC-D645-A7EC-B0DE369D2B79}" type="presParOf" srcId="{7A1667B5-7644-F24F-B902-95E7844A3C91}" destId="{333CBD69-95FB-8D46-B7EC-B8D017A05B89}" srcOrd="1" destOrd="0" presId="urn:microsoft.com/office/officeart/2008/layout/HorizontalMultiLevelHierarchy#6"/>
    <dgm:cxn modelId="{FA12C3F8-199D-4942-A066-207FF22DB0B7}" type="presParOf" srcId="{333CBD69-95FB-8D46-B7EC-B8D017A05B89}" destId="{D523324E-7BDD-1647-B7D5-78349C03F705}" srcOrd="0" destOrd="0" presId="urn:microsoft.com/office/officeart/2008/layout/HorizontalMultiLevelHierarchy#6"/>
    <dgm:cxn modelId="{190CDC77-8E1D-8F48-85ED-38FAECC8CA0E}" type="presParOf" srcId="{D523324E-7BDD-1647-B7D5-78349C03F705}" destId="{C3B4449A-81E2-1D44-8CDF-41BAEE3DE33C}" srcOrd="0" destOrd="0" presId="urn:microsoft.com/office/officeart/2008/layout/HorizontalMultiLevelHierarchy#6"/>
    <dgm:cxn modelId="{00C3F47C-9EC3-E24A-9350-98A00DC15770}" type="presParOf" srcId="{333CBD69-95FB-8D46-B7EC-B8D017A05B89}" destId="{D83BBF26-5FF8-D041-AF56-F5D3D9A927EE}" srcOrd="1" destOrd="0" presId="urn:microsoft.com/office/officeart/2008/layout/HorizontalMultiLevelHierarchy#6"/>
    <dgm:cxn modelId="{C021A420-CAD9-FA40-9579-77FCE8A3EEA7}" type="presParOf" srcId="{D83BBF26-5FF8-D041-AF56-F5D3D9A927EE}" destId="{2F9DB385-7AE0-CD4B-B96D-35BB95C45264}" srcOrd="0" destOrd="0" presId="urn:microsoft.com/office/officeart/2008/layout/HorizontalMultiLevelHierarchy#6"/>
    <dgm:cxn modelId="{614B30F8-33EC-2549-A69D-8D2162473B21}" type="presParOf" srcId="{D83BBF26-5FF8-D041-AF56-F5D3D9A927EE}" destId="{CB120FCE-D99E-7849-80AC-D20174DA0578}" srcOrd="1" destOrd="0" presId="urn:microsoft.com/office/officeart/2008/layout/HorizontalMultiLevelHierarchy#6"/>
    <dgm:cxn modelId="{75E7D82E-C6CA-6543-8D92-5B38EA9F72C8}" type="presParOf" srcId="{333CBD69-95FB-8D46-B7EC-B8D017A05B89}" destId="{68D9A746-F344-8548-9BA1-16CD38C1B206}" srcOrd="2" destOrd="0" presId="urn:microsoft.com/office/officeart/2008/layout/HorizontalMultiLevelHierarchy#6"/>
    <dgm:cxn modelId="{9D70886B-EE5C-4843-9AF6-F19569C199CC}" type="presParOf" srcId="{68D9A746-F344-8548-9BA1-16CD38C1B206}" destId="{ABEC4A6A-612E-7D4C-9C0B-DFB09860AFC7}" srcOrd="0" destOrd="0" presId="urn:microsoft.com/office/officeart/2008/layout/HorizontalMultiLevelHierarchy#6"/>
    <dgm:cxn modelId="{2474D842-EBB1-AC49-9F9A-0F6375B7BDB9}" type="presParOf" srcId="{333CBD69-95FB-8D46-B7EC-B8D017A05B89}" destId="{3B52F2F4-7FC5-F349-9264-B3C4067F1878}" srcOrd="3" destOrd="0" presId="urn:microsoft.com/office/officeart/2008/layout/HorizontalMultiLevelHierarchy#6"/>
    <dgm:cxn modelId="{B4915451-BA96-0A49-A685-5957C7B45D18}" type="presParOf" srcId="{3B52F2F4-7FC5-F349-9264-B3C4067F1878}" destId="{4A9037D9-60C7-A14A-99E7-163F5DEA9253}" srcOrd="0" destOrd="0" presId="urn:microsoft.com/office/officeart/2008/layout/HorizontalMultiLevelHierarchy#6"/>
    <dgm:cxn modelId="{17DBBD09-15B4-104A-A4FF-580C9009459E}" type="presParOf" srcId="{3B52F2F4-7FC5-F349-9264-B3C4067F1878}" destId="{68277FB8-0641-B94D-A5D7-655A8533AFBD}" srcOrd="1" destOrd="0" presId="urn:microsoft.com/office/officeart/2008/layout/HorizontalMultiLevelHierarchy#6"/>
    <dgm:cxn modelId="{6A80612A-DFC1-3745-873F-0A6D58143373}" type="presParOf" srcId="{333CBD69-95FB-8D46-B7EC-B8D017A05B89}" destId="{E64251C8-7306-274A-A956-415185423D55}" srcOrd="4" destOrd="0" presId="urn:microsoft.com/office/officeart/2008/layout/HorizontalMultiLevelHierarchy#6"/>
    <dgm:cxn modelId="{9BA63DC6-3A23-304F-8125-8E79AE2D80D0}" type="presParOf" srcId="{E64251C8-7306-274A-A956-415185423D55}" destId="{77CC6C73-E2B5-7A40-9A2C-9670BDAFA7B4}" srcOrd="0" destOrd="0" presId="urn:microsoft.com/office/officeart/2008/layout/HorizontalMultiLevelHierarchy#6"/>
    <dgm:cxn modelId="{0A65D2DB-34B3-994B-B0BC-EC0FD897DC41}" type="presParOf" srcId="{333CBD69-95FB-8D46-B7EC-B8D017A05B89}" destId="{A86F294E-4521-B84A-87F2-CCBF3E88B154}" srcOrd="5" destOrd="0" presId="urn:microsoft.com/office/officeart/2008/layout/HorizontalMultiLevelHierarchy#6"/>
    <dgm:cxn modelId="{123C0D40-F5BD-3A47-B9F6-12C135730F5C}" type="presParOf" srcId="{A86F294E-4521-B84A-87F2-CCBF3E88B154}" destId="{B4087A03-F25C-B543-A15A-96A19DB5689F}" srcOrd="0" destOrd="0" presId="urn:microsoft.com/office/officeart/2008/layout/HorizontalMultiLevelHierarchy#6"/>
    <dgm:cxn modelId="{C3572E09-4679-9346-B84E-00D549C63E56}" type="presParOf" srcId="{A86F294E-4521-B84A-87F2-CCBF3E88B154}" destId="{F630C08E-4D5A-A74A-82B9-796632EAF6DB}" srcOrd="1" destOrd="0" presId="urn:microsoft.com/office/officeart/2008/layout/HorizontalMultiLevelHierarchy#6"/>
    <dgm:cxn modelId="{2360CF16-7266-8548-A2FA-0415D50ADB9D}" type="presParOf" srcId="{333CBD69-95FB-8D46-B7EC-B8D017A05B89}" destId="{488613C1-AC7E-5D4C-8CEC-0D89A4042AF1}" srcOrd="6" destOrd="0" presId="urn:microsoft.com/office/officeart/2008/layout/HorizontalMultiLevelHierarchy#6"/>
    <dgm:cxn modelId="{A2C916C0-37E0-444A-9CAA-4581800A6CC8}" type="presParOf" srcId="{488613C1-AC7E-5D4C-8CEC-0D89A4042AF1}" destId="{D5152177-3A60-7949-94CD-0C59E29ED4B7}" srcOrd="0" destOrd="0" presId="urn:microsoft.com/office/officeart/2008/layout/HorizontalMultiLevelHierarchy#6"/>
    <dgm:cxn modelId="{88EB35C9-C9D4-1E43-A28E-412AFF643FFA}" type="presParOf" srcId="{333CBD69-95FB-8D46-B7EC-B8D017A05B89}" destId="{72184217-2AD5-DE45-A662-587FC1BE6542}" srcOrd="7" destOrd="0" presId="urn:microsoft.com/office/officeart/2008/layout/HorizontalMultiLevelHierarchy#6"/>
    <dgm:cxn modelId="{40AFC1C6-1896-1647-ABBD-6A23E1F71C28}" type="presParOf" srcId="{72184217-2AD5-DE45-A662-587FC1BE6542}" destId="{DBF2CCD8-5238-E641-B54E-6CCEB49170D7}" srcOrd="0" destOrd="0" presId="urn:microsoft.com/office/officeart/2008/layout/HorizontalMultiLevelHierarchy#6"/>
    <dgm:cxn modelId="{7EBBC822-FC6B-1046-8C3C-3F78D008E8BD}" type="presParOf" srcId="{72184217-2AD5-DE45-A662-587FC1BE6542}" destId="{66A45E65-2DD9-BF45-8C7A-871CA38F9D9D}" srcOrd="1" destOrd="0" presId="urn:microsoft.com/office/officeart/2008/layout/HorizontalMultiLevelHierarchy#6"/>
    <dgm:cxn modelId="{5A276647-110B-424D-B877-2DF80890C056}" type="presParOf" srcId="{333CBD69-95FB-8D46-B7EC-B8D017A05B89}" destId="{F05E221F-D760-904B-A036-EACC10CA0B2D}" srcOrd="8" destOrd="0" presId="urn:microsoft.com/office/officeart/2008/layout/HorizontalMultiLevelHierarchy#6"/>
    <dgm:cxn modelId="{00A2021A-6335-3840-89DA-AC7E2CBA6EBE}" type="presParOf" srcId="{F05E221F-D760-904B-A036-EACC10CA0B2D}" destId="{167EFDBF-B7AF-5140-8E23-3A64CEE05479}" srcOrd="0" destOrd="0" presId="urn:microsoft.com/office/officeart/2008/layout/HorizontalMultiLevelHierarchy#6"/>
    <dgm:cxn modelId="{9BD6DBFE-364B-D141-AAC3-E9D7710EB449}" type="presParOf" srcId="{333CBD69-95FB-8D46-B7EC-B8D017A05B89}" destId="{DD720FB0-BAF4-C74A-BDE3-45668DF424F9}" srcOrd="9" destOrd="0" presId="urn:microsoft.com/office/officeart/2008/layout/HorizontalMultiLevelHierarchy#6"/>
    <dgm:cxn modelId="{6AAAC9A3-ADDF-034D-AF53-A7A975BDAF5D}" type="presParOf" srcId="{DD720FB0-BAF4-C74A-BDE3-45668DF424F9}" destId="{A543ED29-4481-9B45-92B5-8E02F700A4BC}" srcOrd="0" destOrd="0" presId="urn:microsoft.com/office/officeart/2008/layout/HorizontalMultiLevelHierarchy#6"/>
    <dgm:cxn modelId="{80E735A1-D979-9F48-9B18-2DE63FE37B03}" type="presParOf" srcId="{DD720FB0-BAF4-C74A-BDE3-45668DF424F9}" destId="{DD7EBF90-79BF-8349-B0AC-57B234EB52E6}" srcOrd="1" destOrd="0" presId="urn:microsoft.com/office/officeart/2008/layout/HorizontalMultiLevelHierarchy#6"/>
    <dgm:cxn modelId="{23DC62A1-A6AE-2045-9D4D-56A784C4161F}" type="presParOf" srcId="{333CBD69-95FB-8D46-B7EC-B8D017A05B89}" destId="{97302DAD-01DC-0543-9767-836789008D5A}" srcOrd="10" destOrd="0" presId="urn:microsoft.com/office/officeart/2008/layout/HorizontalMultiLevelHierarchy#6"/>
    <dgm:cxn modelId="{22923321-FC10-694C-876F-80079E5891C6}" type="presParOf" srcId="{97302DAD-01DC-0543-9767-836789008D5A}" destId="{4303FD6B-7BCB-9645-8870-00EC3BCD99C6}" srcOrd="0" destOrd="0" presId="urn:microsoft.com/office/officeart/2008/layout/HorizontalMultiLevelHierarchy#6"/>
    <dgm:cxn modelId="{2CF8A75C-6BEC-4842-9E53-834246532867}" type="presParOf" srcId="{333CBD69-95FB-8D46-B7EC-B8D017A05B89}" destId="{859FF220-EDE0-F640-8E2B-7D8D4B7B2401}" srcOrd="11" destOrd="0" presId="urn:microsoft.com/office/officeart/2008/layout/HorizontalMultiLevelHierarchy#6"/>
    <dgm:cxn modelId="{4374A27B-D80C-A941-ABA5-D690D0BB8C08}" type="presParOf" srcId="{859FF220-EDE0-F640-8E2B-7D8D4B7B2401}" destId="{43113E0A-74F6-3642-9CA4-EBBD54836CF4}" srcOrd="0" destOrd="0" presId="urn:microsoft.com/office/officeart/2008/layout/HorizontalMultiLevelHierarchy#6"/>
    <dgm:cxn modelId="{991040AA-826E-3F48-BE78-58E73BE136E8}" type="presParOf" srcId="{859FF220-EDE0-F640-8E2B-7D8D4B7B2401}" destId="{BCC1E7D9-B721-824B-8B94-EB6CB72C7177}" srcOrd="1" destOrd="0" presId="urn:microsoft.com/office/officeart/2008/layout/HorizontalMultiLevelHierarchy#6"/>
    <dgm:cxn modelId="{437E4B1B-2A6B-A245-925D-0A635278DFF4}" type="presParOf" srcId="{971C9F31-BC8D-7344-A6BB-7BF39BE14977}" destId="{EC5A2DCF-66A2-014B-A1D9-D65C12C89C88}" srcOrd="2" destOrd="0" presId="urn:microsoft.com/office/officeart/2008/layout/HorizontalMultiLevelHierarchy#6"/>
    <dgm:cxn modelId="{01EBDB21-6DE5-F54A-9EE8-621B5DCBFF5D}" type="presParOf" srcId="{EC5A2DCF-66A2-014B-A1D9-D65C12C89C88}" destId="{9F888FB3-4AF9-F848-8C6D-D4F92600A8B7}" srcOrd="0" destOrd="0" presId="urn:microsoft.com/office/officeart/2008/layout/HorizontalMultiLevelHierarchy#6"/>
    <dgm:cxn modelId="{3186B240-D62F-A243-88AF-A37B75EF282F}" type="presParOf" srcId="{971C9F31-BC8D-7344-A6BB-7BF39BE14977}" destId="{794FD111-B7C7-3549-AD63-FFFE719746A2}" srcOrd="3" destOrd="0" presId="urn:microsoft.com/office/officeart/2008/layout/HorizontalMultiLevelHierarchy#6"/>
    <dgm:cxn modelId="{96FF20DC-0221-5C46-B64C-1C0E0EF398D3}" type="presParOf" srcId="{794FD111-B7C7-3549-AD63-FFFE719746A2}" destId="{D6774E35-2EBA-114E-B5DB-91D5ED3590B0}" srcOrd="0" destOrd="0" presId="urn:microsoft.com/office/officeart/2008/layout/HorizontalMultiLevelHierarchy#6"/>
    <dgm:cxn modelId="{06E6093D-10AF-0F43-9B65-109179BDC83D}" type="presParOf" srcId="{794FD111-B7C7-3549-AD63-FFFE719746A2}" destId="{DA3B3B1E-773B-3A44-AAF7-3442C96736CB}" srcOrd="1" destOrd="0" presId="urn:microsoft.com/office/officeart/2008/layout/HorizontalMultiLevelHierarchy#6"/>
    <dgm:cxn modelId="{7566598D-0814-7E48-93FE-41487A337BE6}" type="presParOf" srcId="{971C9F31-BC8D-7344-A6BB-7BF39BE14977}" destId="{1D62DADD-77A3-314B-B7DA-CCBBA22F2709}" srcOrd="4" destOrd="0" presId="urn:microsoft.com/office/officeart/2008/layout/HorizontalMultiLevelHierarchy#6"/>
    <dgm:cxn modelId="{07BCF6FD-E2AC-2A42-99E1-6EAA9A5625E7}" type="presParOf" srcId="{1D62DADD-77A3-314B-B7DA-CCBBA22F2709}" destId="{F624C415-A352-994A-A8B3-0E66C6B4C411}" srcOrd="0" destOrd="0" presId="urn:microsoft.com/office/officeart/2008/layout/HorizontalMultiLevelHierarchy#6"/>
    <dgm:cxn modelId="{0A91A367-7CEA-2640-B98A-5E2B9B5DAD64}" type="presParOf" srcId="{971C9F31-BC8D-7344-A6BB-7BF39BE14977}" destId="{DBAC9AB5-FFCF-464E-BC1D-5B6E14DA3EE4}" srcOrd="5" destOrd="0" presId="urn:microsoft.com/office/officeart/2008/layout/HorizontalMultiLevelHierarchy#6"/>
    <dgm:cxn modelId="{152B4799-5408-3741-9599-A6EA7511A409}" type="presParOf" srcId="{DBAC9AB5-FFCF-464E-BC1D-5B6E14DA3EE4}" destId="{565CE59F-B95A-914B-BB8C-58629E033BA2}" srcOrd="0" destOrd="0" presId="urn:microsoft.com/office/officeart/2008/layout/HorizontalMultiLevelHierarchy#6"/>
    <dgm:cxn modelId="{779E557E-5DA9-1A45-AA9B-C2E7732CA12C}" type="presParOf" srcId="{DBAC9AB5-FFCF-464E-BC1D-5B6E14DA3EE4}" destId="{5B2BC4C7-C75E-D34A-9663-C4C2DFA6A669}" srcOrd="1" destOrd="0" presId="urn:microsoft.com/office/officeart/2008/layout/HorizontalMultiLevelHierarchy#6"/>
    <dgm:cxn modelId="{37574666-FC76-F545-A004-CA1A5F603820}" type="presParOf" srcId="{971C9F31-BC8D-7344-A6BB-7BF39BE14977}" destId="{77449A80-EC46-774B-863E-DD2BD502C53A}" srcOrd="6" destOrd="0" presId="urn:microsoft.com/office/officeart/2008/layout/HorizontalMultiLevelHierarchy#6"/>
    <dgm:cxn modelId="{3763A7F0-6BC5-F24C-8619-850486FF59A9}" type="presParOf" srcId="{77449A80-EC46-774B-863E-DD2BD502C53A}" destId="{2A1025B3-1F06-D644-85BB-155B544579FC}" srcOrd="0" destOrd="0" presId="urn:microsoft.com/office/officeart/2008/layout/HorizontalMultiLevelHierarchy#6"/>
    <dgm:cxn modelId="{1A995D81-308E-9647-A2AE-32F2112AFBC9}" type="presParOf" srcId="{971C9F31-BC8D-7344-A6BB-7BF39BE14977}" destId="{3AC967C3-1365-F442-B6D7-F1AD11F23275}" srcOrd="7" destOrd="0" presId="urn:microsoft.com/office/officeart/2008/layout/HorizontalMultiLevelHierarchy#6"/>
    <dgm:cxn modelId="{44F73599-293D-E54B-B952-693F3CFA9426}" type="presParOf" srcId="{3AC967C3-1365-F442-B6D7-F1AD11F23275}" destId="{38AD2F5D-DD20-C741-8A42-598E291BE48B}" srcOrd="0" destOrd="0" presId="urn:microsoft.com/office/officeart/2008/layout/HorizontalMultiLevelHierarchy#6"/>
    <dgm:cxn modelId="{A19DE20E-2BBD-B344-9494-1DE72C554FE0}" type="presParOf" srcId="{3AC967C3-1365-F442-B6D7-F1AD11F23275}" destId="{A850BAFF-BAC9-E94A-9D06-2166ECFC02C3}" srcOrd="1" destOrd="0" presId="urn:microsoft.com/office/officeart/2008/layout/HorizontalMultiLevelHierarchy#6"/>
    <dgm:cxn modelId="{0959C7B9-46AF-444C-9CC4-452579551D65}" type="presParOf" srcId="{971C9F31-BC8D-7344-A6BB-7BF39BE14977}" destId="{3DBF7C98-B7CD-FA49-B019-2B7F43A30501}" srcOrd="8" destOrd="0" presId="urn:microsoft.com/office/officeart/2008/layout/HorizontalMultiLevelHierarchy#6"/>
    <dgm:cxn modelId="{8DB0B530-E312-1C4F-8967-C7B1E5D7A291}" type="presParOf" srcId="{3DBF7C98-B7CD-FA49-B019-2B7F43A30501}" destId="{33AA1ABE-058D-DF4A-844C-86CF8E2C780F}" srcOrd="0" destOrd="0" presId="urn:microsoft.com/office/officeart/2008/layout/HorizontalMultiLevelHierarchy#6"/>
    <dgm:cxn modelId="{ACD86BB5-8ADE-0F48-96CE-15EEF40BE7E9}" type="presParOf" srcId="{971C9F31-BC8D-7344-A6BB-7BF39BE14977}" destId="{48004383-8CA7-3145-8BED-E7D9635983B0}" srcOrd="9" destOrd="0" presId="urn:microsoft.com/office/officeart/2008/layout/HorizontalMultiLevelHierarchy#6"/>
    <dgm:cxn modelId="{6A7FEB4B-89BE-9F4D-BD91-F44678088966}" type="presParOf" srcId="{48004383-8CA7-3145-8BED-E7D9635983B0}" destId="{DA87AF40-2153-CE42-AED1-1A061402B16E}" srcOrd="0" destOrd="0" presId="urn:microsoft.com/office/officeart/2008/layout/HorizontalMultiLevelHierarchy#6"/>
    <dgm:cxn modelId="{02C20B1D-BE03-8C4C-9045-B03506CE503E}" type="presParOf" srcId="{48004383-8CA7-3145-8BED-E7D9635983B0}" destId="{9C27C9BF-5507-CD42-BE86-30C7822D000B}" srcOrd="1" destOrd="0" presId="urn:microsoft.com/office/officeart/2008/layout/HorizontalMultiLevelHierarchy#6"/>
    <dgm:cxn modelId="{80F3CECC-6D02-2741-A3CA-D3B81C85239A}" type="presParOf" srcId="{971C9F31-BC8D-7344-A6BB-7BF39BE14977}" destId="{975F07A5-CD44-944A-B2CB-F738CBCC56AF}" srcOrd="10" destOrd="0" presId="urn:microsoft.com/office/officeart/2008/layout/HorizontalMultiLevelHierarchy#6"/>
    <dgm:cxn modelId="{B5E91A7C-41FE-3247-AF49-F13F98A2CD62}" type="presParOf" srcId="{975F07A5-CD44-944A-B2CB-F738CBCC56AF}" destId="{3D80543C-1204-2F44-997D-2DC6B621319F}" srcOrd="0" destOrd="0" presId="urn:microsoft.com/office/officeart/2008/layout/HorizontalMultiLevelHierarchy#6"/>
    <dgm:cxn modelId="{F710982A-C41A-0B47-87B3-D512DBDE4EBC}" type="presParOf" srcId="{971C9F31-BC8D-7344-A6BB-7BF39BE14977}" destId="{8A302B0E-EFE0-1442-8940-D79DA01D65F4}" srcOrd="11" destOrd="0" presId="urn:microsoft.com/office/officeart/2008/layout/HorizontalMultiLevelHierarchy#6"/>
    <dgm:cxn modelId="{11754AB0-B9AC-084F-80D0-8BFB0317C6C8}" type="presParOf" srcId="{8A302B0E-EFE0-1442-8940-D79DA01D65F4}" destId="{A0A6A1A9-5368-5F40-8679-47A2818B1AE3}" srcOrd="0" destOrd="0" presId="urn:microsoft.com/office/officeart/2008/layout/HorizontalMultiLevelHierarchy#6"/>
    <dgm:cxn modelId="{FB822C2B-E8AB-B340-9B30-BDEACCA1FE66}" type="presParOf" srcId="{8A302B0E-EFE0-1442-8940-D79DA01D65F4}" destId="{B3F2F773-A550-6A43-BD98-3693FFFD6B17}" srcOrd="1" destOrd="0" presId="urn:microsoft.com/office/officeart/2008/layout/HorizontalMultiLevelHierarchy#6"/>
    <dgm:cxn modelId="{B6DA01E8-16BD-8E4F-84D8-BD63BEFDAD73}" type="presParOf" srcId="{971C9F31-BC8D-7344-A6BB-7BF39BE14977}" destId="{1C7171A2-9271-344C-962E-FE35BC093544}" srcOrd="12" destOrd="0" presId="urn:microsoft.com/office/officeart/2008/layout/HorizontalMultiLevelHierarchy#6"/>
    <dgm:cxn modelId="{401D0850-AD3B-3843-A47C-09BD953EAD74}" type="presParOf" srcId="{1C7171A2-9271-344C-962E-FE35BC093544}" destId="{2028EA4D-8086-AB41-9160-1B856ABC450F}" srcOrd="0" destOrd="0" presId="urn:microsoft.com/office/officeart/2008/layout/HorizontalMultiLevelHierarchy#6"/>
    <dgm:cxn modelId="{2F55B542-7F97-F24C-B46E-27DE51DE5416}" type="presParOf" srcId="{971C9F31-BC8D-7344-A6BB-7BF39BE14977}" destId="{C1FE328D-2381-544C-BEFF-C0B7DC2DA986}" srcOrd="13" destOrd="0" presId="urn:microsoft.com/office/officeart/2008/layout/HorizontalMultiLevelHierarchy#6"/>
    <dgm:cxn modelId="{7379AFBD-88DD-5C49-AFCD-5901917724D2}" type="presParOf" srcId="{C1FE328D-2381-544C-BEFF-C0B7DC2DA986}" destId="{8724A6FA-A202-A84B-9FDB-60C70741B0A0}" srcOrd="0" destOrd="0" presId="urn:microsoft.com/office/officeart/2008/layout/HorizontalMultiLevelHierarchy#6"/>
    <dgm:cxn modelId="{A5846C97-CC0B-654C-B354-6DAADEDF87EC}" type="presParOf" srcId="{C1FE328D-2381-544C-BEFF-C0B7DC2DA986}" destId="{4C56A770-4E30-8D44-9A55-3F94840ECF68}" srcOrd="1" destOrd="0" presId="urn:microsoft.com/office/officeart/2008/layout/HorizontalMultiLevelHierarchy#6"/>
    <dgm:cxn modelId="{23023314-A76C-334D-9E1A-1AE4C3198410}" type="presParOf" srcId="{59392AA4-FC40-C74E-81FD-AD589563E1DE}" destId="{FC5625C3-AEAC-8840-B725-08E831604269}" srcOrd="2" destOrd="0" presId="urn:microsoft.com/office/officeart/2008/layout/HorizontalMultiLevelHierarchy#6"/>
    <dgm:cxn modelId="{B5B4C2C6-A404-C141-9557-B11EC65F06DF}" type="presParOf" srcId="{FC5625C3-AEAC-8840-B725-08E831604269}" destId="{3449C233-0A81-8F4D-AC0B-B211841FA6B0}" srcOrd="0" destOrd="0" presId="urn:microsoft.com/office/officeart/2008/layout/HorizontalMultiLevelHierarchy#6"/>
    <dgm:cxn modelId="{ED0BCEF2-143E-4443-8567-48CC0A57D58C}" type="presParOf" srcId="{59392AA4-FC40-C74E-81FD-AD589563E1DE}" destId="{BAFE25F1-6AF2-BF42-83FF-E84FFB4F1C0D}" srcOrd="3" destOrd="0" presId="urn:microsoft.com/office/officeart/2008/layout/HorizontalMultiLevelHierarchy#6"/>
    <dgm:cxn modelId="{575979DE-F40D-0741-BF3F-CD6E3311E1A5}" type="presParOf" srcId="{BAFE25F1-6AF2-BF42-83FF-E84FFB4F1C0D}" destId="{4B56DA26-919B-DD46-B14C-0E839885F826}" srcOrd="0" destOrd="0" presId="urn:microsoft.com/office/officeart/2008/layout/HorizontalMultiLevelHierarchy#6"/>
    <dgm:cxn modelId="{0C71BC54-029D-0A46-A8FF-35DBEB440EBD}" type="presParOf" srcId="{BAFE25F1-6AF2-BF42-83FF-E84FFB4F1C0D}" destId="{3B5132A0-1665-B94C-A2B6-7D327E963065}" srcOrd="1" destOrd="0" presId="urn:microsoft.com/office/officeart/2008/layout/HorizontalMultiLevelHierarchy#6"/>
    <dgm:cxn modelId="{16E7B007-16F9-894C-A6AB-009B7EA520BA}" type="presParOf" srcId="{59392AA4-FC40-C74E-81FD-AD589563E1DE}" destId="{92146CAD-0016-9B45-81EC-9D9600299EA9}" srcOrd="4" destOrd="0" presId="urn:microsoft.com/office/officeart/2008/layout/HorizontalMultiLevelHierarchy#6"/>
    <dgm:cxn modelId="{02702365-E33C-6642-8314-C215920FEA75}" type="presParOf" srcId="{92146CAD-0016-9B45-81EC-9D9600299EA9}" destId="{7368F3BC-0211-9543-91ED-B125CFBFC357}" srcOrd="0" destOrd="0" presId="urn:microsoft.com/office/officeart/2008/layout/HorizontalMultiLevelHierarchy#6"/>
    <dgm:cxn modelId="{CE1F0E0E-F106-3144-AA0A-BCFE7BDF4C92}" type="presParOf" srcId="{59392AA4-FC40-C74E-81FD-AD589563E1DE}" destId="{5CDD7482-4785-1142-8900-5F2AF84EAE47}" srcOrd="5" destOrd="0" presId="urn:microsoft.com/office/officeart/2008/layout/HorizontalMultiLevelHierarchy#6"/>
    <dgm:cxn modelId="{0F75EDE2-0A7F-1444-9E16-05CF26B0977B}" type="presParOf" srcId="{5CDD7482-4785-1142-8900-5F2AF84EAE47}" destId="{6F9A5E53-ED30-A548-B0D4-92113C4D552F}" srcOrd="0" destOrd="0" presId="urn:microsoft.com/office/officeart/2008/layout/HorizontalMultiLevelHierarchy#6"/>
    <dgm:cxn modelId="{4FD6DE3D-BE6F-344A-8E13-A362B3EE591B}" type="presParOf" srcId="{5CDD7482-4785-1142-8900-5F2AF84EAE47}" destId="{F58346EC-E647-714E-86D9-68AF2A898472}" srcOrd="1" destOrd="0" presId="urn:microsoft.com/office/officeart/2008/layout/HorizontalMultiLevelHierarchy#6"/>
    <dgm:cxn modelId="{AF0EDE91-6B3A-FF4F-8745-2B2F5DBF39D6}" type="presParOf" srcId="{59392AA4-FC40-C74E-81FD-AD589563E1DE}" destId="{91CB6925-A0C3-F74A-AEA8-C8F8179394C1}" srcOrd="6" destOrd="0" presId="urn:microsoft.com/office/officeart/2008/layout/HorizontalMultiLevelHierarchy#6"/>
    <dgm:cxn modelId="{4F013285-8521-524C-AEF1-8F95F0A6798E}" type="presParOf" srcId="{91CB6925-A0C3-F74A-AEA8-C8F8179394C1}" destId="{EBD17FE7-7017-E940-AB7F-2946432D301B}" srcOrd="0" destOrd="0" presId="urn:microsoft.com/office/officeart/2008/layout/HorizontalMultiLevelHierarchy#6"/>
    <dgm:cxn modelId="{479E4EFB-03E3-264B-8538-C8735B21D1A4}" type="presParOf" srcId="{59392AA4-FC40-C74E-81FD-AD589563E1DE}" destId="{04D0804E-4E99-704A-80A1-47AFF3466192}" srcOrd="7" destOrd="0" presId="urn:microsoft.com/office/officeart/2008/layout/HorizontalMultiLevelHierarchy#6"/>
    <dgm:cxn modelId="{5267D248-51ED-B34D-883D-22BABBEE509E}" type="presParOf" srcId="{04D0804E-4E99-704A-80A1-47AFF3466192}" destId="{6F98C12C-9B12-FA4D-A89F-1A6EB9709446}" srcOrd="0" destOrd="0" presId="urn:microsoft.com/office/officeart/2008/layout/HorizontalMultiLevelHierarchy#6"/>
    <dgm:cxn modelId="{1F3AD044-D499-9949-BECB-14E4D2798428}" type="presParOf" srcId="{04D0804E-4E99-704A-80A1-47AFF3466192}" destId="{22078834-0A39-8546-9557-B8E1E6A13B21}" srcOrd="1" destOrd="0" presId="urn:microsoft.com/office/officeart/2008/layout/HorizontalMultiLevelHierarchy#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2EA3E-B84F-1141-A922-B6E2AA598C16}" type="doc">
      <dgm:prSet loTypeId="urn:microsoft.com/office/officeart/2008/layout/HorizontalMultiLevelHierarchy#7" loCatId="" qsTypeId="urn:microsoft.com/office/officeart/2005/8/quickstyle/simple1#15" qsCatId="simple" csTypeId="urn:microsoft.com/office/officeart/2005/8/colors/accent1_2#11" csCatId="accent1" phldr="1"/>
      <dgm:spPr/>
      <dgm:t>
        <a:bodyPr/>
        <a:lstStyle/>
        <a:p>
          <a:endParaRPr lang="zh-CN" altLang="en-US"/>
        </a:p>
      </dgm:t>
    </dgm:pt>
    <dgm:pt modelId="{7945EE51-1156-FB44-B1A9-35B2D09B7C86}">
      <dgm:prSet phldrT="[文本]" phldr="0" custT="1"/>
      <dgm:spPr/>
      <dgm:t>
        <a:bodyPr vert="vert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dirty="0"/>
            <a:t>DI</a:t>
          </a:r>
          <a:r>
            <a:rPr lang="zh-CN" altLang="en-US" sz="1600" dirty="0"/>
            <a:t>服务质量体系范畴</a:t>
          </a:r>
          <a:endParaRPr sz="1600"/>
        </a:p>
      </dgm:t>
    </dgm:pt>
    <dgm:pt modelId="{666C0D9B-3FE9-CE46-864A-F928116E9E98}" type="parTrans" cxnId="{0FC93D95-808A-4CF8-A5C0-2DC5E34D1154}">
      <dgm:prSet/>
      <dgm:spPr/>
      <dgm:t>
        <a:bodyPr/>
        <a:lstStyle/>
        <a:p>
          <a:endParaRPr lang="zh-CN" altLang="en-US" sz="1600"/>
        </a:p>
      </dgm:t>
    </dgm:pt>
    <dgm:pt modelId="{C7A4E98B-EF57-004C-B951-4A159193527D}" type="sibTrans" cxnId="{0FC93D95-808A-4CF8-A5C0-2DC5E34D1154}">
      <dgm:prSet/>
      <dgm:spPr/>
      <dgm:t>
        <a:bodyPr/>
        <a:lstStyle/>
        <a:p>
          <a:endParaRPr lang="zh-CN" altLang="en-US" sz="1600"/>
        </a:p>
      </dgm:t>
    </dgm:pt>
    <dgm:pt modelId="{DB0953D6-5C59-F246-B2DD-200BA42F6B78}">
      <dgm:prSet custT="1"/>
      <dgm:spPr/>
      <dgm:t>
        <a:bodyPr/>
        <a:lstStyle/>
        <a:p>
          <a:r>
            <a:rPr lang="zh-CN" altLang="en-GB" sz="1600" dirty="0"/>
            <a:t>化妆品</a:t>
          </a:r>
          <a:r>
            <a:rPr lang="zh-CN" altLang="en-US" sz="1600" dirty="0"/>
            <a:t>体系</a:t>
          </a:r>
          <a:endParaRPr lang="en-GB" altLang="zh-CN" sz="1600" dirty="0"/>
        </a:p>
      </dgm:t>
    </dgm:pt>
    <dgm:pt modelId="{F42DF54A-303F-9342-9EFA-E7C4FD0FCC81}" type="parTrans" cxnId="{CD97AC4D-A4D4-4344-B8F9-003755AC6AFE}">
      <dgm:prSet custT="1"/>
      <dgm:spPr/>
      <dgm:t>
        <a:bodyPr/>
        <a:lstStyle/>
        <a:p>
          <a:endParaRPr lang="zh-CN" altLang="en-US" sz="1600"/>
        </a:p>
      </dgm:t>
    </dgm:pt>
    <dgm:pt modelId="{C960F8B7-08A9-2544-8C23-85F945192F24}" type="sibTrans" cxnId="{CD97AC4D-A4D4-4344-B8F9-003755AC6AFE}">
      <dgm:prSet/>
      <dgm:spPr/>
      <dgm:t>
        <a:bodyPr/>
        <a:lstStyle/>
        <a:p>
          <a:endParaRPr lang="zh-CN" altLang="en-US" sz="1600"/>
        </a:p>
      </dgm:t>
    </dgm:pt>
    <dgm:pt modelId="{9D81FD48-86D3-6246-BCC1-18AF77B73603}">
      <dgm:prSet custT="1"/>
      <dgm:spPr/>
      <dgm:t>
        <a:bodyPr/>
        <a:lstStyle/>
        <a:p>
          <a:r>
            <a:rPr lang="en-US" altLang="zh-CN" sz="1600" dirty="0"/>
            <a:t>13485</a:t>
          </a:r>
          <a:r>
            <a:rPr lang="zh-CN" altLang="en-US" sz="1600" dirty="0"/>
            <a:t>体系</a:t>
          </a:r>
          <a:endParaRPr lang="en-GB" altLang="zh-CN" sz="1600" dirty="0"/>
        </a:p>
      </dgm:t>
    </dgm:pt>
    <dgm:pt modelId="{C5011258-B33A-1B42-82DB-3769CB533059}" type="parTrans" cxnId="{0AE2010A-B1F1-42E4-AF47-00CA629D9B4D}">
      <dgm:prSet custT="1"/>
      <dgm:spPr/>
      <dgm:t>
        <a:bodyPr/>
        <a:lstStyle/>
        <a:p>
          <a:endParaRPr lang="zh-CN" altLang="en-US" sz="1600"/>
        </a:p>
      </dgm:t>
    </dgm:pt>
    <dgm:pt modelId="{705104B8-4AA8-E64A-AB5C-D23DEC6AE700}" type="sibTrans" cxnId="{0AE2010A-B1F1-42E4-AF47-00CA629D9B4D}">
      <dgm:prSet/>
      <dgm:spPr/>
      <dgm:t>
        <a:bodyPr/>
        <a:lstStyle/>
        <a:p>
          <a:endParaRPr lang="zh-CN" altLang="en-US" sz="1600"/>
        </a:p>
      </dgm:t>
    </dgm:pt>
    <dgm:pt modelId="{E6FA1C6F-C771-C744-B577-6C2D9DE7C49A}">
      <dgm:prSet custT="1"/>
      <dgm:spPr/>
      <dgm:t>
        <a:bodyPr/>
        <a:lstStyle/>
        <a:p>
          <a:r>
            <a:rPr lang="zh-CN" altLang="en-GB" sz="1600" dirty="0"/>
            <a:t>兽药</a:t>
          </a:r>
          <a:r>
            <a:rPr lang="en-US" altLang="zh-CN" sz="1600" dirty="0"/>
            <a:t>GMP</a:t>
          </a:r>
          <a:r>
            <a:rPr lang="zh-CN" altLang="en-US" sz="1600" dirty="0"/>
            <a:t>体系</a:t>
          </a:r>
          <a:endParaRPr lang="en-GB" altLang="zh-CN" sz="1600" dirty="0"/>
        </a:p>
      </dgm:t>
    </dgm:pt>
    <dgm:pt modelId="{951DF962-A0C8-494C-907F-E327D10AEE32}" type="parTrans" cxnId="{728E4DBC-D3F8-4DCC-99EA-4507C1F9125D}">
      <dgm:prSet custT="1"/>
      <dgm:spPr/>
      <dgm:t>
        <a:bodyPr/>
        <a:lstStyle/>
        <a:p>
          <a:endParaRPr lang="zh-CN" altLang="en-US" sz="1600"/>
        </a:p>
      </dgm:t>
    </dgm:pt>
    <dgm:pt modelId="{CBEF5E90-610A-DD47-BDA1-0EF00DC053BD}" type="sibTrans" cxnId="{728E4DBC-D3F8-4DCC-99EA-4507C1F9125D}">
      <dgm:prSet/>
      <dgm:spPr/>
      <dgm:t>
        <a:bodyPr/>
        <a:lstStyle/>
        <a:p>
          <a:endParaRPr lang="zh-CN" altLang="en-US" sz="1600"/>
        </a:p>
      </dgm:t>
    </dgm:pt>
    <dgm:pt modelId="{ADE584D0-5CF7-4543-9C7D-C9CECA386809}">
      <dgm:prSet custT="1"/>
      <dgm:spPr/>
      <dgm:t>
        <a:bodyPr/>
        <a:lstStyle/>
        <a:p>
          <a:r>
            <a:rPr lang="en-GB" altLang="zh-CN" sz="1600" dirty="0"/>
            <a:t>GLP</a:t>
          </a:r>
          <a:r>
            <a:rPr lang="zh-CN" altLang="en-US" sz="1600" dirty="0"/>
            <a:t>体系</a:t>
          </a:r>
          <a:endParaRPr lang="en-GB" altLang="zh-CN" sz="1600" dirty="0"/>
        </a:p>
      </dgm:t>
    </dgm:pt>
    <dgm:pt modelId="{42638F4B-DE21-0C4C-B2FF-A948149BBF45}" type="parTrans" cxnId="{8B139CCE-FEEE-4FB7-9894-2BB231A53F4C}">
      <dgm:prSet custT="1"/>
      <dgm:spPr/>
      <dgm:t>
        <a:bodyPr/>
        <a:lstStyle/>
        <a:p>
          <a:endParaRPr lang="zh-CN" altLang="en-US" sz="1600"/>
        </a:p>
      </dgm:t>
    </dgm:pt>
    <dgm:pt modelId="{6DEDB90D-38B0-BA44-898B-2328209E01C7}" type="sibTrans" cxnId="{8B139CCE-FEEE-4FB7-9894-2BB231A53F4C}">
      <dgm:prSet/>
      <dgm:spPr/>
      <dgm:t>
        <a:bodyPr/>
        <a:lstStyle/>
        <a:p>
          <a:endParaRPr lang="zh-CN" altLang="en-US" sz="1600"/>
        </a:p>
      </dgm:t>
    </dgm:pt>
    <dgm:pt modelId="{319C244B-E90B-7F43-9B72-42E685874B15}">
      <dgm:prSet phldrT="[文本]" custT="1"/>
      <dgm:spPr/>
      <dgm:t>
        <a:bodyPr/>
        <a:lstStyle/>
        <a:p>
          <a:r>
            <a:rPr lang="en-US" altLang="zh-CN" sz="1600" dirty="0"/>
            <a:t>GMP</a:t>
          </a:r>
          <a:r>
            <a:rPr lang="zh-CN" altLang="en-US" sz="1600" dirty="0"/>
            <a:t>体系</a:t>
          </a:r>
        </a:p>
      </dgm:t>
    </dgm:pt>
    <dgm:pt modelId="{8A46B18A-C504-9040-9A30-73167C93ED72}" type="parTrans" cxnId="{4F6BA6BD-FDB2-45C7-8AA1-742201D058B1}">
      <dgm:prSet custT="1"/>
      <dgm:spPr/>
      <dgm:t>
        <a:bodyPr/>
        <a:lstStyle/>
        <a:p>
          <a:endParaRPr lang="zh-CN" altLang="en-US" sz="1600"/>
        </a:p>
      </dgm:t>
    </dgm:pt>
    <dgm:pt modelId="{2A78FFD5-4551-ED47-BCDE-1FF4BA930827}" type="sibTrans" cxnId="{4F6BA6BD-FDB2-45C7-8AA1-742201D058B1}">
      <dgm:prSet/>
      <dgm:spPr/>
      <dgm:t>
        <a:bodyPr/>
        <a:lstStyle/>
        <a:p>
          <a:endParaRPr lang="zh-CN" altLang="en-US" sz="1600"/>
        </a:p>
      </dgm:t>
    </dgm:pt>
    <dgm:pt modelId="{98DCA2AB-BB88-BF4F-B8E5-C76DAC7DB388}">
      <dgm:prSet phldrT="[文本]" custT="1"/>
      <dgm:spPr/>
      <dgm:t>
        <a:bodyPr/>
        <a:lstStyle/>
        <a:p>
          <a:r>
            <a:rPr lang="zh-CN" altLang="en-US" sz="1600" b="0" i="0" u="none" dirty="0"/>
            <a:t>物料系统</a:t>
          </a:r>
          <a:endParaRPr lang="zh-CN" altLang="en-US" sz="1600" dirty="0"/>
        </a:p>
      </dgm:t>
    </dgm:pt>
    <dgm:pt modelId="{1DA26981-8E41-DE4D-9552-9A33E473AABD}" type="parTrans" cxnId="{D0586F1F-515A-4D65-8A2E-A1E4E406F4A8}">
      <dgm:prSet custT="1"/>
      <dgm:spPr/>
      <dgm:t>
        <a:bodyPr/>
        <a:lstStyle/>
        <a:p>
          <a:endParaRPr lang="zh-CN" altLang="en-US" sz="1600"/>
        </a:p>
      </dgm:t>
    </dgm:pt>
    <dgm:pt modelId="{68FD7CE4-03B4-B04D-80BF-9A386D3D9E57}" type="sibTrans" cxnId="{D0586F1F-515A-4D65-8A2E-A1E4E406F4A8}">
      <dgm:prSet/>
      <dgm:spPr/>
      <dgm:t>
        <a:bodyPr/>
        <a:lstStyle/>
        <a:p>
          <a:endParaRPr lang="zh-CN" altLang="en-US" sz="1600"/>
        </a:p>
      </dgm:t>
    </dgm:pt>
    <dgm:pt modelId="{E8A2674B-D96E-E345-80AE-EB3F7E700BD7}">
      <dgm:prSet phldrT="[文本]" custT="1"/>
      <dgm:spPr/>
      <dgm:t>
        <a:bodyPr/>
        <a:lstStyle/>
        <a:p>
          <a:r>
            <a:rPr lang="zh-CN" altLang="en-US" sz="1600" b="0" i="0" u="none" dirty="0"/>
            <a:t>设施设备</a:t>
          </a:r>
          <a:endParaRPr lang="zh-CN" altLang="en-US" sz="1600" dirty="0"/>
        </a:p>
      </dgm:t>
    </dgm:pt>
    <dgm:pt modelId="{70B7F364-CCDA-6241-96A6-721C9E9141D9}" type="parTrans" cxnId="{6919EC8C-E601-42FF-9170-4AD06B40A186}">
      <dgm:prSet custT="1"/>
      <dgm:spPr/>
      <dgm:t>
        <a:bodyPr/>
        <a:lstStyle/>
        <a:p>
          <a:endParaRPr lang="zh-CN" altLang="en-US" sz="1600"/>
        </a:p>
      </dgm:t>
    </dgm:pt>
    <dgm:pt modelId="{0FC35963-3C8E-9942-BEFD-215AF7B97575}" type="sibTrans" cxnId="{6919EC8C-E601-42FF-9170-4AD06B40A186}">
      <dgm:prSet/>
      <dgm:spPr/>
      <dgm:t>
        <a:bodyPr/>
        <a:lstStyle/>
        <a:p>
          <a:endParaRPr lang="zh-CN" altLang="en-US" sz="1600"/>
        </a:p>
      </dgm:t>
    </dgm:pt>
    <dgm:pt modelId="{8B752C83-BAF5-4343-8727-1415C2197932}">
      <dgm:prSet phldrT="[文本]" custT="1"/>
      <dgm:spPr/>
      <dgm:t>
        <a:bodyPr/>
        <a:lstStyle/>
        <a:p>
          <a:r>
            <a:rPr lang="zh-CN" altLang="en-US" sz="1600" b="0" i="0" u="none" dirty="0"/>
            <a:t>包装和标签系统</a:t>
          </a:r>
          <a:endParaRPr lang="zh-CN" altLang="en-US" sz="1600" dirty="0"/>
        </a:p>
      </dgm:t>
    </dgm:pt>
    <dgm:pt modelId="{DCB9CE74-96FF-414B-BEDB-CCF206B203A8}" type="parTrans" cxnId="{49C8E7E3-5EA4-4860-B677-58CC5E33BD16}">
      <dgm:prSet custT="1"/>
      <dgm:spPr/>
      <dgm:t>
        <a:bodyPr/>
        <a:lstStyle/>
        <a:p>
          <a:endParaRPr lang="zh-CN" altLang="en-US" sz="1600"/>
        </a:p>
      </dgm:t>
    </dgm:pt>
    <dgm:pt modelId="{CC9B9C8B-C43D-C447-8792-F59D0FE5B4AF}" type="sibTrans" cxnId="{49C8E7E3-5EA4-4860-B677-58CC5E33BD16}">
      <dgm:prSet/>
      <dgm:spPr/>
      <dgm:t>
        <a:bodyPr/>
        <a:lstStyle/>
        <a:p>
          <a:endParaRPr lang="zh-CN" altLang="en-US" sz="1600"/>
        </a:p>
      </dgm:t>
    </dgm:pt>
    <dgm:pt modelId="{1F1D4AEE-BBC3-8D4B-8B9B-D3AD6DAB2A2F}">
      <dgm:prSet phldrT="[文本]" custT="1"/>
      <dgm:spPr/>
      <dgm:t>
        <a:bodyPr/>
        <a:lstStyle/>
        <a:p>
          <a:r>
            <a:rPr lang="zh-CN" altLang="en-US" sz="1600" b="0" i="0" u="none" dirty="0"/>
            <a:t>质量体系</a:t>
          </a:r>
          <a:endParaRPr lang="zh-CN" altLang="en-US" sz="1600" dirty="0"/>
        </a:p>
      </dgm:t>
    </dgm:pt>
    <dgm:pt modelId="{7EDFC945-6FAA-9C41-89EC-869B96BC312D}" type="parTrans" cxnId="{4FCCAB8C-4EEA-48D2-80E6-CE7593F5AEE7}">
      <dgm:prSet custT="1"/>
      <dgm:spPr/>
      <dgm:t>
        <a:bodyPr/>
        <a:lstStyle/>
        <a:p>
          <a:endParaRPr lang="zh-CN" altLang="en-US" sz="1600"/>
        </a:p>
      </dgm:t>
    </dgm:pt>
    <dgm:pt modelId="{AFFB33B0-2911-854F-AACC-6EF292DB6391}" type="sibTrans" cxnId="{4FCCAB8C-4EEA-48D2-80E6-CE7593F5AEE7}">
      <dgm:prSet/>
      <dgm:spPr/>
      <dgm:t>
        <a:bodyPr/>
        <a:lstStyle/>
        <a:p>
          <a:endParaRPr lang="zh-CN" altLang="en-US" sz="1600"/>
        </a:p>
      </dgm:t>
    </dgm:pt>
    <dgm:pt modelId="{44D50C35-C398-7840-A005-2BC3089E6095}">
      <dgm:prSet phldrT="[文本]" custT="1"/>
      <dgm:spPr/>
      <dgm:t>
        <a:bodyPr/>
        <a:lstStyle/>
        <a:p>
          <a:r>
            <a:rPr lang="zh-CN" altLang="en-US" sz="1600" b="0" i="0" u="none" dirty="0"/>
            <a:t>生产系统</a:t>
          </a:r>
          <a:endParaRPr lang="zh-CN" altLang="en-US" sz="1600" dirty="0"/>
        </a:p>
      </dgm:t>
    </dgm:pt>
    <dgm:pt modelId="{23E4F9D5-A507-9442-8777-36F050EF3128}" type="parTrans" cxnId="{5604FCF9-F4E0-4945-85E0-0DBD765A6A6F}">
      <dgm:prSet custT="1"/>
      <dgm:spPr/>
      <dgm:t>
        <a:bodyPr/>
        <a:lstStyle/>
        <a:p>
          <a:endParaRPr lang="zh-CN" altLang="en-US" sz="1600"/>
        </a:p>
      </dgm:t>
    </dgm:pt>
    <dgm:pt modelId="{E57C0F5F-7DE8-5A47-992D-38CECA2D3080}" type="sibTrans" cxnId="{5604FCF9-F4E0-4945-85E0-0DBD765A6A6F}">
      <dgm:prSet/>
      <dgm:spPr/>
      <dgm:t>
        <a:bodyPr/>
        <a:lstStyle/>
        <a:p>
          <a:endParaRPr lang="zh-CN" altLang="en-US" sz="1600"/>
        </a:p>
      </dgm:t>
    </dgm:pt>
    <dgm:pt modelId="{02784BA5-48F7-D143-A1E4-390E8069D3A7}">
      <dgm:prSet phldrT="[文本]" custT="1"/>
      <dgm:spPr/>
      <dgm:t>
        <a:bodyPr/>
        <a:lstStyle/>
        <a:p>
          <a:r>
            <a:rPr lang="zh-CN" altLang="en-US" sz="1600" b="0" i="0" u="none" dirty="0"/>
            <a:t>质检系统</a:t>
          </a:r>
          <a:endParaRPr lang="zh-CN" altLang="en-US" sz="1600" dirty="0"/>
        </a:p>
      </dgm:t>
    </dgm:pt>
    <dgm:pt modelId="{43C2865F-C703-2541-B677-F38B6886C9F6}" type="parTrans" cxnId="{0273C532-2061-42E2-A3D0-BAEC855C09EF}">
      <dgm:prSet custT="1"/>
      <dgm:spPr/>
      <dgm:t>
        <a:bodyPr/>
        <a:lstStyle/>
        <a:p>
          <a:endParaRPr lang="zh-CN" altLang="en-US" sz="1600"/>
        </a:p>
      </dgm:t>
    </dgm:pt>
    <dgm:pt modelId="{DD4BE1F4-D118-6B45-BE87-C10C8B639F7F}" type="sibTrans" cxnId="{0273C532-2061-42E2-A3D0-BAEC855C09EF}">
      <dgm:prSet/>
      <dgm:spPr/>
      <dgm:t>
        <a:bodyPr/>
        <a:lstStyle/>
        <a:p>
          <a:endParaRPr lang="zh-CN" altLang="en-US" sz="1600"/>
        </a:p>
      </dgm:t>
    </dgm:pt>
    <dgm:pt modelId="{38BFEDF6-BB6A-3740-8092-422985BBC2C4}">
      <dgm:prSet phldrT="[文本]" custT="1"/>
      <dgm:spPr/>
      <dgm:t>
        <a:bodyPr/>
        <a:lstStyle/>
        <a:p>
          <a:r>
            <a:rPr lang="en-US" altLang="zh-CN" sz="1600" dirty="0"/>
            <a:t>GSP</a:t>
          </a:r>
          <a:r>
            <a:rPr lang="zh-CN" altLang="en-US" sz="1600" dirty="0"/>
            <a:t>（</a:t>
          </a:r>
          <a:r>
            <a:rPr lang="en-US" altLang="zh-CN" sz="1600" dirty="0"/>
            <a:t>GDP</a:t>
          </a:r>
          <a:r>
            <a:rPr lang="zh-CN" altLang="en-US" sz="1600" dirty="0"/>
            <a:t>）体系</a:t>
          </a:r>
        </a:p>
      </dgm:t>
    </dgm:pt>
    <dgm:pt modelId="{1648CA08-9F9F-9547-AD2F-41F10DDB28AD}" type="parTrans" cxnId="{D11A750B-32A7-4FA0-8268-FE6C0AB58EF2}">
      <dgm:prSet custT="1"/>
      <dgm:spPr/>
      <dgm:t>
        <a:bodyPr/>
        <a:lstStyle/>
        <a:p>
          <a:endParaRPr lang="zh-CN" altLang="en-US" sz="1600"/>
        </a:p>
      </dgm:t>
    </dgm:pt>
    <dgm:pt modelId="{5CB8C841-53A3-D54C-A6B3-7EF23FA567DE}" type="sibTrans" cxnId="{D11A750B-32A7-4FA0-8268-FE6C0AB58EF2}">
      <dgm:prSet/>
      <dgm:spPr/>
      <dgm:t>
        <a:bodyPr/>
        <a:lstStyle/>
        <a:p>
          <a:endParaRPr lang="zh-CN" altLang="en-US" sz="1600"/>
        </a:p>
      </dgm:t>
    </dgm:pt>
    <dgm:pt modelId="{F29124E3-093B-E64C-B9D6-A4567D84966A}" type="pres">
      <dgm:prSet presAssocID="{04C2EA3E-B84F-1141-A922-B6E2AA598C1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BAE5805-67F9-BD41-A712-ADA6FDD4E6FE}" type="pres">
      <dgm:prSet presAssocID="{7945EE51-1156-FB44-B1A9-35B2D09B7C86}" presName="root1" presStyleCnt="0"/>
      <dgm:spPr/>
    </dgm:pt>
    <dgm:pt modelId="{25F09483-B231-C24E-98C2-5AE6A96BC399}" type="pres">
      <dgm:prSet presAssocID="{7945EE51-1156-FB44-B1A9-35B2D09B7C86}" presName="LevelOneTextNode" presStyleLbl="node0" presStyleIdx="0" presStyleCnt="1" custScaleX="215568">
        <dgm:presLayoutVars>
          <dgm:chPref val="3"/>
        </dgm:presLayoutVars>
      </dgm:prSet>
      <dgm:spPr/>
    </dgm:pt>
    <dgm:pt modelId="{6A0BFDBB-97E8-1C4F-BE59-2B9A8E774757}" type="pres">
      <dgm:prSet presAssocID="{7945EE51-1156-FB44-B1A9-35B2D09B7C86}" presName="level2hierChild" presStyleCnt="0"/>
      <dgm:spPr/>
    </dgm:pt>
    <dgm:pt modelId="{D5913633-0891-2B4E-8E16-409471DECB88}" type="pres">
      <dgm:prSet presAssocID="{F42DF54A-303F-9342-9EFA-E7C4FD0FCC81}" presName="conn2-1" presStyleLbl="parChTrans1D2" presStyleIdx="0" presStyleCnt="6"/>
      <dgm:spPr/>
    </dgm:pt>
    <dgm:pt modelId="{01F323E7-D8D1-0D49-9599-BB4F55D02629}" type="pres">
      <dgm:prSet presAssocID="{F42DF54A-303F-9342-9EFA-E7C4FD0FCC81}" presName="connTx" presStyleLbl="parChTrans1D2" presStyleIdx="0" presStyleCnt="6"/>
      <dgm:spPr/>
    </dgm:pt>
    <dgm:pt modelId="{36AABCBF-93F0-694A-879A-28ED139F9481}" type="pres">
      <dgm:prSet presAssocID="{DB0953D6-5C59-F246-B2DD-200BA42F6B78}" presName="root2" presStyleCnt="0"/>
      <dgm:spPr/>
    </dgm:pt>
    <dgm:pt modelId="{3784F6E4-B9D0-1C45-81F9-2925FAAF0D71}" type="pres">
      <dgm:prSet presAssocID="{DB0953D6-5C59-F246-B2DD-200BA42F6B78}" presName="LevelTwoTextNode" presStyleLbl="node2" presStyleIdx="0" presStyleCnt="6">
        <dgm:presLayoutVars>
          <dgm:chPref val="3"/>
        </dgm:presLayoutVars>
      </dgm:prSet>
      <dgm:spPr/>
    </dgm:pt>
    <dgm:pt modelId="{BA9FA46C-8D97-5E40-8F9A-5BE16980F35F}" type="pres">
      <dgm:prSet presAssocID="{DB0953D6-5C59-F246-B2DD-200BA42F6B78}" presName="level3hierChild" presStyleCnt="0"/>
      <dgm:spPr/>
    </dgm:pt>
    <dgm:pt modelId="{4DD2400D-9190-D24B-990D-0402F63AED75}" type="pres">
      <dgm:prSet presAssocID="{C5011258-B33A-1B42-82DB-3769CB533059}" presName="conn2-1" presStyleLbl="parChTrans1D2" presStyleIdx="1" presStyleCnt="6"/>
      <dgm:spPr/>
    </dgm:pt>
    <dgm:pt modelId="{17395D1A-77C3-AC42-9944-4843F57F4D29}" type="pres">
      <dgm:prSet presAssocID="{C5011258-B33A-1B42-82DB-3769CB533059}" presName="connTx" presStyleLbl="parChTrans1D2" presStyleIdx="1" presStyleCnt="6"/>
      <dgm:spPr/>
    </dgm:pt>
    <dgm:pt modelId="{6D8264AF-5064-5348-97C8-2A267704C3DC}" type="pres">
      <dgm:prSet presAssocID="{9D81FD48-86D3-6246-BCC1-18AF77B73603}" presName="root2" presStyleCnt="0"/>
      <dgm:spPr/>
    </dgm:pt>
    <dgm:pt modelId="{C09B508E-A2D1-194B-8343-E3E2A99277F4}" type="pres">
      <dgm:prSet presAssocID="{9D81FD48-86D3-6246-BCC1-18AF77B73603}" presName="LevelTwoTextNode" presStyleLbl="node2" presStyleIdx="1" presStyleCnt="6">
        <dgm:presLayoutVars>
          <dgm:chPref val="3"/>
        </dgm:presLayoutVars>
      </dgm:prSet>
      <dgm:spPr/>
    </dgm:pt>
    <dgm:pt modelId="{47CFC2E9-E33D-6743-9724-8E842B4FCF4F}" type="pres">
      <dgm:prSet presAssocID="{9D81FD48-86D3-6246-BCC1-18AF77B73603}" presName="level3hierChild" presStyleCnt="0"/>
      <dgm:spPr/>
    </dgm:pt>
    <dgm:pt modelId="{32E86992-92D1-C84F-B8C2-A84AA738EDA2}" type="pres">
      <dgm:prSet presAssocID="{951DF962-A0C8-494C-907F-E327D10AEE32}" presName="conn2-1" presStyleLbl="parChTrans1D2" presStyleIdx="2" presStyleCnt="6"/>
      <dgm:spPr/>
    </dgm:pt>
    <dgm:pt modelId="{4F0BA016-D691-A445-90F7-D50060FECEF7}" type="pres">
      <dgm:prSet presAssocID="{951DF962-A0C8-494C-907F-E327D10AEE32}" presName="connTx" presStyleLbl="parChTrans1D2" presStyleIdx="2" presStyleCnt="6"/>
      <dgm:spPr/>
    </dgm:pt>
    <dgm:pt modelId="{08A7FF8D-DD79-C14B-8D5D-CDE6A35E8B2A}" type="pres">
      <dgm:prSet presAssocID="{E6FA1C6F-C771-C744-B577-6C2D9DE7C49A}" presName="root2" presStyleCnt="0"/>
      <dgm:spPr/>
    </dgm:pt>
    <dgm:pt modelId="{254789BC-ED69-5641-910F-9CF837D9CCB5}" type="pres">
      <dgm:prSet presAssocID="{E6FA1C6F-C771-C744-B577-6C2D9DE7C49A}" presName="LevelTwoTextNode" presStyleLbl="node2" presStyleIdx="2" presStyleCnt="6">
        <dgm:presLayoutVars>
          <dgm:chPref val="3"/>
        </dgm:presLayoutVars>
      </dgm:prSet>
      <dgm:spPr/>
    </dgm:pt>
    <dgm:pt modelId="{DA18886A-9FDB-C142-94D7-C3491EFF051A}" type="pres">
      <dgm:prSet presAssocID="{E6FA1C6F-C771-C744-B577-6C2D9DE7C49A}" presName="level3hierChild" presStyleCnt="0"/>
      <dgm:spPr/>
    </dgm:pt>
    <dgm:pt modelId="{C81EC6B9-3136-C749-B39F-D0CFEB4A4B43}" type="pres">
      <dgm:prSet presAssocID="{42638F4B-DE21-0C4C-B2FF-A948149BBF45}" presName="conn2-1" presStyleLbl="parChTrans1D2" presStyleIdx="3" presStyleCnt="6"/>
      <dgm:spPr/>
    </dgm:pt>
    <dgm:pt modelId="{46390AA0-FA73-D74C-88FA-924FBC60458E}" type="pres">
      <dgm:prSet presAssocID="{42638F4B-DE21-0C4C-B2FF-A948149BBF45}" presName="connTx" presStyleLbl="parChTrans1D2" presStyleIdx="3" presStyleCnt="6"/>
      <dgm:spPr/>
    </dgm:pt>
    <dgm:pt modelId="{EBB69AD6-D233-AD4D-80C8-0B1074087874}" type="pres">
      <dgm:prSet presAssocID="{ADE584D0-5CF7-4543-9C7D-C9CECA386809}" presName="root2" presStyleCnt="0"/>
      <dgm:spPr/>
    </dgm:pt>
    <dgm:pt modelId="{BEF54E40-B86E-2B44-9247-3674FB56E5BB}" type="pres">
      <dgm:prSet presAssocID="{ADE584D0-5CF7-4543-9C7D-C9CECA386809}" presName="LevelTwoTextNode" presStyleLbl="node2" presStyleIdx="3" presStyleCnt="6">
        <dgm:presLayoutVars>
          <dgm:chPref val="3"/>
        </dgm:presLayoutVars>
      </dgm:prSet>
      <dgm:spPr/>
    </dgm:pt>
    <dgm:pt modelId="{69EC3A97-7DB8-5945-9F14-DF820210837E}" type="pres">
      <dgm:prSet presAssocID="{ADE584D0-5CF7-4543-9C7D-C9CECA386809}" presName="level3hierChild" presStyleCnt="0"/>
      <dgm:spPr/>
    </dgm:pt>
    <dgm:pt modelId="{FA7E662E-F82A-5B4D-A05E-0E4C91AA09F1}" type="pres">
      <dgm:prSet presAssocID="{8A46B18A-C504-9040-9A30-73167C93ED72}" presName="conn2-1" presStyleLbl="parChTrans1D2" presStyleIdx="4" presStyleCnt="6"/>
      <dgm:spPr/>
    </dgm:pt>
    <dgm:pt modelId="{AF31F100-9413-7D4E-A749-A0863985415D}" type="pres">
      <dgm:prSet presAssocID="{8A46B18A-C504-9040-9A30-73167C93ED72}" presName="connTx" presStyleLbl="parChTrans1D2" presStyleIdx="4" presStyleCnt="6"/>
      <dgm:spPr/>
    </dgm:pt>
    <dgm:pt modelId="{00DF73B2-2875-4145-AA21-E44E94164B9F}" type="pres">
      <dgm:prSet presAssocID="{319C244B-E90B-7F43-9B72-42E685874B15}" presName="root2" presStyleCnt="0"/>
      <dgm:spPr/>
    </dgm:pt>
    <dgm:pt modelId="{881C71E2-7C90-864A-A10E-2418F9F00081}" type="pres">
      <dgm:prSet presAssocID="{319C244B-E90B-7F43-9B72-42E685874B15}" presName="LevelTwoTextNode" presStyleLbl="node2" presStyleIdx="4" presStyleCnt="6">
        <dgm:presLayoutVars>
          <dgm:chPref val="3"/>
        </dgm:presLayoutVars>
      </dgm:prSet>
      <dgm:spPr/>
    </dgm:pt>
    <dgm:pt modelId="{30245651-7C6C-974E-9ED6-4D8D94E0CD36}" type="pres">
      <dgm:prSet presAssocID="{319C244B-E90B-7F43-9B72-42E685874B15}" presName="level3hierChild" presStyleCnt="0"/>
      <dgm:spPr/>
    </dgm:pt>
    <dgm:pt modelId="{2802BB9B-24B4-E742-A988-63F09946CF49}" type="pres">
      <dgm:prSet presAssocID="{1DA26981-8E41-DE4D-9552-9A33E473AABD}" presName="conn2-1" presStyleLbl="parChTrans1D3" presStyleIdx="0" presStyleCnt="6"/>
      <dgm:spPr/>
    </dgm:pt>
    <dgm:pt modelId="{518D3BBA-D3B1-2A42-AB90-C7F353B1830F}" type="pres">
      <dgm:prSet presAssocID="{1DA26981-8E41-DE4D-9552-9A33E473AABD}" presName="connTx" presStyleLbl="parChTrans1D3" presStyleIdx="0" presStyleCnt="6"/>
      <dgm:spPr/>
    </dgm:pt>
    <dgm:pt modelId="{7A1667B5-7644-F24F-B902-95E7844A3C91}" type="pres">
      <dgm:prSet presAssocID="{98DCA2AB-BB88-BF4F-B8E5-C76DAC7DB388}" presName="root2" presStyleCnt="0"/>
      <dgm:spPr/>
    </dgm:pt>
    <dgm:pt modelId="{DF89E954-430A-974A-A9D4-3B9EECC7EA9D}" type="pres">
      <dgm:prSet presAssocID="{98DCA2AB-BB88-BF4F-B8E5-C76DAC7DB388}" presName="LevelTwoTextNode" presStyleLbl="node3" presStyleIdx="0" presStyleCnt="6">
        <dgm:presLayoutVars>
          <dgm:chPref val="3"/>
        </dgm:presLayoutVars>
      </dgm:prSet>
      <dgm:spPr/>
    </dgm:pt>
    <dgm:pt modelId="{333CBD69-95FB-8D46-B7EC-B8D017A05B89}" type="pres">
      <dgm:prSet presAssocID="{98DCA2AB-BB88-BF4F-B8E5-C76DAC7DB388}" presName="level3hierChild" presStyleCnt="0"/>
      <dgm:spPr/>
    </dgm:pt>
    <dgm:pt modelId="{7B76090A-2A4E-1546-88D3-695F23067BB2}" type="pres">
      <dgm:prSet presAssocID="{70B7F364-CCDA-6241-96A6-721C9E9141D9}" presName="conn2-1" presStyleLbl="parChTrans1D3" presStyleIdx="1" presStyleCnt="6"/>
      <dgm:spPr/>
    </dgm:pt>
    <dgm:pt modelId="{E1522A56-199D-014A-8223-19E836191EA2}" type="pres">
      <dgm:prSet presAssocID="{70B7F364-CCDA-6241-96A6-721C9E9141D9}" presName="connTx" presStyleLbl="parChTrans1D3" presStyleIdx="1" presStyleCnt="6"/>
      <dgm:spPr/>
    </dgm:pt>
    <dgm:pt modelId="{021DDCA9-4D3C-8B44-80A6-76F82011C1C0}" type="pres">
      <dgm:prSet presAssocID="{E8A2674B-D96E-E345-80AE-EB3F7E700BD7}" presName="root2" presStyleCnt="0"/>
      <dgm:spPr/>
    </dgm:pt>
    <dgm:pt modelId="{0BAE88E3-CDE5-DF48-A1AD-25BAF30F3A0E}" type="pres">
      <dgm:prSet presAssocID="{E8A2674B-D96E-E345-80AE-EB3F7E700BD7}" presName="LevelTwoTextNode" presStyleLbl="node3" presStyleIdx="1" presStyleCnt="6">
        <dgm:presLayoutVars>
          <dgm:chPref val="3"/>
        </dgm:presLayoutVars>
      </dgm:prSet>
      <dgm:spPr/>
    </dgm:pt>
    <dgm:pt modelId="{2CD34543-0527-AC4B-8BE7-8BE629E3619E}" type="pres">
      <dgm:prSet presAssocID="{E8A2674B-D96E-E345-80AE-EB3F7E700BD7}" presName="level3hierChild" presStyleCnt="0"/>
      <dgm:spPr/>
    </dgm:pt>
    <dgm:pt modelId="{06D8301A-180D-994B-838C-D0F3CBF74F29}" type="pres">
      <dgm:prSet presAssocID="{DCB9CE74-96FF-414B-BEDB-CCF206B203A8}" presName="conn2-1" presStyleLbl="parChTrans1D3" presStyleIdx="2" presStyleCnt="6"/>
      <dgm:spPr/>
    </dgm:pt>
    <dgm:pt modelId="{72429C74-E45F-8449-AD74-A0C6B416F6AC}" type="pres">
      <dgm:prSet presAssocID="{DCB9CE74-96FF-414B-BEDB-CCF206B203A8}" presName="connTx" presStyleLbl="parChTrans1D3" presStyleIdx="2" presStyleCnt="6"/>
      <dgm:spPr/>
    </dgm:pt>
    <dgm:pt modelId="{D1E6318B-106D-5A4B-88EE-54ED889EECAE}" type="pres">
      <dgm:prSet presAssocID="{8B752C83-BAF5-4343-8727-1415C2197932}" presName="root2" presStyleCnt="0"/>
      <dgm:spPr/>
    </dgm:pt>
    <dgm:pt modelId="{F7A3B88F-76AC-8A4A-9FCB-F4198B8D18B2}" type="pres">
      <dgm:prSet presAssocID="{8B752C83-BAF5-4343-8727-1415C2197932}" presName="LevelTwoTextNode" presStyleLbl="node3" presStyleIdx="2" presStyleCnt="6">
        <dgm:presLayoutVars>
          <dgm:chPref val="3"/>
        </dgm:presLayoutVars>
      </dgm:prSet>
      <dgm:spPr/>
    </dgm:pt>
    <dgm:pt modelId="{58AA51A7-1016-844C-B3E5-457F44EFE7A8}" type="pres">
      <dgm:prSet presAssocID="{8B752C83-BAF5-4343-8727-1415C2197932}" presName="level3hierChild" presStyleCnt="0"/>
      <dgm:spPr/>
    </dgm:pt>
    <dgm:pt modelId="{59723FAF-1FDF-F243-884E-D647F8EC8CD2}" type="pres">
      <dgm:prSet presAssocID="{7EDFC945-6FAA-9C41-89EC-869B96BC312D}" presName="conn2-1" presStyleLbl="parChTrans1D3" presStyleIdx="3" presStyleCnt="6"/>
      <dgm:spPr/>
    </dgm:pt>
    <dgm:pt modelId="{C1DF2893-E2A5-1549-8315-D9B1A6049072}" type="pres">
      <dgm:prSet presAssocID="{7EDFC945-6FAA-9C41-89EC-869B96BC312D}" presName="connTx" presStyleLbl="parChTrans1D3" presStyleIdx="3" presStyleCnt="6"/>
      <dgm:spPr/>
    </dgm:pt>
    <dgm:pt modelId="{BAE61879-17EE-DA44-A6EA-2661964F86CD}" type="pres">
      <dgm:prSet presAssocID="{1F1D4AEE-BBC3-8D4B-8B9B-D3AD6DAB2A2F}" presName="root2" presStyleCnt="0"/>
      <dgm:spPr/>
    </dgm:pt>
    <dgm:pt modelId="{43A5C1DC-C7F1-8D43-8E16-85A05220D825}" type="pres">
      <dgm:prSet presAssocID="{1F1D4AEE-BBC3-8D4B-8B9B-D3AD6DAB2A2F}" presName="LevelTwoTextNode" presStyleLbl="node3" presStyleIdx="3" presStyleCnt="6">
        <dgm:presLayoutVars>
          <dgm:chPref val="3"/>
        </dgm:presLayoutVars>
      </dgm:prSet>
      <dgm:spPr/>
    </dgm:pt>
    <dgm:pt modelId="{0DA838A9-154B-7F40-BACE-38EF32213AB6}" type="pres">
      <dgm:prSet presAssocID="{1F1D4AEE-BBC3-8D4B-8B9B-D3AD6DAB2A2F}" presName="level3hierChild" presStyleCnt="0"/>
      <dgm:spPr/>
    </dgm:pt>
    <dgm:pt modelId="{B5B10C88-5DD7-E342-9CC4-B07C30E149ED}" type="pres">
      <dgm:prSet presAssocID="{23E4F9D5-A507-9442-8777-36F050EF3128}" presName="conn2-1" presStyleLbl="parChTrans1D3" presStyleIdx="4" presStyleCnt="6"/>
      <dgm:spPr/>
    </dgm:pt>
    <dgm:pt modelId="{3E0D7EBE-DA17-2C4B-B571-DE8EFE87A6C5}" type="pres">
      <dgm:prSet presAssocID="{23E4F9D5-A507-9442-8777-36F050EF3128}" presName="connTx" presStyleLbl="parChTrans1D3" presStyleIdx="4" presStyleCnt="6"/>
      <dgm:spPr/>
    </dgm:pt>
    <dgm:pt modelId="{E7D638DE-39E0-6347-B6EF-9A9F81268671}" type="pres">
      <dgm:prSet presAssocID="{44D50C35-C398-7840-A005-2BC3089E6095}" presName="root2" presStyleCnt="0"/>
      <dgm:spPr/>
    </dgm:pt>
    <dgm:pt modelId="{BB71C33F-2353-8A42-8769-63F6C7BEF7AE}" type="pres">
      <dgm:prSet presAssocID="{44D50C35-C398-7840-A005-2BC3089E6095}" presName="LevelTwoTextNode" presStyleLbl="node3" presStyleIdx="4" presStyleCnt="6">
        <dgm:presLayoutVars>
          <dgm:chPref val="3"/>
        </dgm:presLayoutVars>
      </dgm:prSet>
      <dgm:spPr/>
    </dgm:pt>
    <dgm:pt modelId="{0AB48DB8-58EF-1C4A-AE02-31972C84FB8D}" type="pres">
      <dgm:prSet presAssocID="{44D50C35-C398-7840-A005-2BC3089E6095}" presName="level3hierChild" presStyleCnt="0"/>
      <dgm:spPr/>
    </dgm:pt>
    <dgm:pt modelId="{B60FE507-3DA9-EA44-929F-9F4967DBFAA6}" type="pres">
      <dgm:prSet presAssocID="{43C2865F-C703-2541-B677-F38B6886C9F6}" presName="conn2-1" presStyleLbl="parChTrans1D3" presStyleIdx="5" presStyleCnt="6"/>
      <dgm:spPr/>
    </dgm:pt>
    <dgm:pt modelId="{01E72AC8-3CCD-7E4E-AE08-4CA72243D181}" type="pres">
      <dgm:prSet presAssocID="{43C2865F-C703-2541-B677-F38B6886C9F6}" presName="connTx" presStyleLbl="parChTrans1D3" presStyleIdx="5" presStyleCnt="6"/>
      <dgm:spPr/>
    </dgm:pt>
    <dgm:pt modelId="{BDF6873E-20CA-614A-BD07-D9158D57DF00}" type="pres">
      <dgm:prSet presAssocID="{02784BA5-48F7-D143-A1E4-390E8069D3A7}" presName="root2" presStyleCnt="0"/>
      <dgm:spPr/>
    </dgm:pt>
    <dgm:pt modelId="{89F6728F-7D43-4045-A8E5-5EB4E228456E}" type="pres">
      <dgm:prSet presAssocID="{02784BA5-48F7-D143-A1E4-390E8069D3A7}" presName="LevelTwoTextNode" presStyleLbl="node3" presStyleIdx="5" presStyleCnt="6">
        <dgm:presLayoutVars>
          <dgm:chPref val="3"/>
        </dgm:presLayoutVars>
      </dgm:prSet>
      <dgm:spPr/>
    </dgm:pt>
    <dgm:pt modelId="{9C1D8F43-B0FD-E94D-AAF6-58997787A8F1}" type="pres">
      <dgm:prSet presAssocID="{02784BA5-48F7-D143-A1E4-390E8069D3A7}" presName="level3hierChild" presStyleCnt="0"/>
      <dgm:spPr/>
    </dgm:pt>
    <dgm:pt modelId="{5548A5EE-5EF4-7E47-84E7-62A98595E54A}" type="pres">
      <dgm:prSet presAssocID="{1648CA08-9F9F-9547-AD2F-41F10DDB28AD}" presName="conn2-1" presStyleLbl="parChTrans1D2" presStyleIdx="5" presStyleCnt="6"/>
      <dgm:spPr/>
    </dgm:pt>
    <dgm:pt modelId="{0C324234-18A5-E448-9AAE-1A37087BB114}" type="pres">
      <dgm:prSet presAssocID="{1648CA08-9F9F-9547-AD2F-41F10DDB28AD}" presName="connTx" presStyleLbl="parChTrans1D2" presStyleIdx="5" presStyleCnt="6"/>
      <dgm:spPr/>
    </dgm:pt>
    <dgm:pt modelId="{D7A2424E-4E86-1541-AC4C-21AA7F49A88B}" type="pres">
      <dgm:prSet presAssocID="{38BFEDF6-BB6A-3740-8092-422985BBC2C4}" presName="root2" presStyleCnt="0"/>
      <dgm:spPr/>
    </dgm:pt>
    <dgm:pt modelId="{A816BA67-FECE-E340-A0EE-ACB806D1CAF4}" type="pres">
      <dgm:prSet presAssocID="{38BFEDF6-BB6A-3740-8092-422985BBC2C4}" presName="LevelTwoTextNode" presStyleLbl="node2" presStyleIdx="5" presStyleCnt="6">
        <dgm:presLayoutVars>
          <dgm:chPref val="3"/>
        </dgm:presLayoutVars>
      </dgm:prSet>
      <dgm:spPr/>
    </dgm:pt>
    <dgm:pt modelId="{FD671F1F-2DDA-7D4E-A146-8EDCEAC4B9E2}" type="pres">
      <dgm:prSet presAssocID="{38BFEDF6-BB6A-3740-8092-422985BBC2C4}" presName="level3hierChild" presStyleCnt="0"/>
      <dgm:spPr/>
    </dgm:pt>
  </dgm:ptLst>
  <dgm:cxnLst>
    <dgm:cxn modelId="{0AE2010A-B1F1-42E4-AF47-00CA629D9B4D}" srcId="{7945EE51-1156-FB44-B1A9-35B2D09B7C86}" destId="{9D81FD48-86D3-6246-BCC1-18AF77B73603}" srcOrd="1" destOrd="0" parTransId="{C5011258-B33A-1B42-82DB-3769CB533059}" sibTransId="{705104B8-4AA8-E64A-AB5C-D23DEC6AE700}"/>
    <dgm:cxn modelId="{D11A750B-32A7-4FA0-8268-FE6C0AB58EF2}" srcId="{7945EE51-1156-FB44-B1A9-35B2D09B7C86}" destId="{38BFEDF6-BB6A-3740-8092-422985BBC2C4}" srcOrd="5" destOrd="0" parTransId="{1648CA08-9F9F-9547-AD2F-41F10DDB28AD}" sibTransId="{5CB8C841-53A3-D54C-A6B3-7EF23FA567DE}"/>
    <dgm:cxn modelId="{57C7150D-C415-4A4D-BBB3-7C3D87A1CDBC}" type="presOf" srcId="{02784BA5-48F7-D143-A1E4-390E8069D3A7}" destId="{89F6728F-7D43-4045-A8E5-5EB4E228456E}" srcOrd="0" destOrd="0" presId="urn:microsoft.com/office/officeart/2008/layout/HorizontalMultiLevelHierarchy#7"/>
    <dgm:cxn modelId="{14C66C15-ED23-4C67-8D73-95ED3DD15DA8}" type="presOf" srcId="{23E4F9D5-A507-9442-8777-36F050EF3128}" destId="{3E0D7EBE-DA17-2C4B-B571-DE8EFE87A6C5}" srcOrd="1" destOrd="0" presId="urn:microsoft.com/office/officeart/2008/layout/HorizontalMultiLevelHierarchy#7"/>
    <dgm:cxn modelId="{73B93E1A-6C1F-4657-8697-2011B39F5F06}" type="presOf" srcId="{43C2865F-C703-2541-B677-F38B6886C9F6}" destId="{01E72AC8-3CCD-7E4E-AE08-4CA72243D181}" srcOrd="1" destOrd="0" presId="urn:microsoft.com/office/officeart/2008/layout/HorizontalMultiLevelHierarchy#7"/>
    <dgm:cxn modelId="{ED220C1D-8023-491F-AC1A-968947758B63}" type="presOf" srcId="{7EDFC945-6FAA-9C41-89EC-869B96BC312D}" destId="{59723FAF-1FDF-F243-884E-D647F8EC8CD2}" srcOrd="0" destOrd="0" presId="urn:microsoft.com/office/officeart/2008/layout/HorizontalMultiLevelHierarchy#7"/>
    <dgm:cxn modelId="{D0586F1F-515A-4D65-8A2E-A1E4E406F4A8}" srcId="{319C244B-E90B-7F43-9B72-42E685874B15}" destId="{98DCA2AB-BB88-BF4F-B8E5-C76DAC7DB388}" srcOrd="0" destOrd="0" parTransId="{1DA26981-8E41-DE4D-9552-9A33E473AABD}" sibTransId="{68FD7CE4-03B4-B04D-80BF-9A386D3D9E57}"/>
    <dgm:cxn modelId="{6CB54425-FC76-4178-A08F-E2377BF4D66E}" type="presOf" srcId="{7EDFC945-6FAA-9C41-89EC-869B96BC312D}" destId="{C1DF2893-E2A5-1549-8315-D9B1A6049072}" srcOrd="1" destOrd="0" presId="urn:microsoft.com/office/officeart/2008/layout/HorizontalMultiLevelHierarchy#7"/>
    <dgm:cxn modelId="{24256A27-7357-4DEA-A16D-E0C9ABB9E20A}" type="presOf" srcId="{1648CA08-9F9F-9547-AD2F-41F10DDB28AD}" destId="{5548A5EE-5EF4-7E47-84E7-62A98595E54A}" srcOrd="0" destOrd="0" presId="urn:microsoft.com/office/officeart/2008/layout/HorizontalMultiLevelHierarchy#7"/>
    <dgm:cxn modelId="{0273C532-2061-42E2-A3D0-BAEC855C09EF}" srcId="{319C244B-E90B-7F43-9B72-42E685874B15}" destId="{02784BA5-48F7-D143-A1E4-390E8069D3A7}" srcOrd="5" destOrd="0" parTransId="{43C2865F-C703-2541-B677-F38B6886C9F6}" sibTransId="{DD4BE1F4-D118-6B45-BE87-C10C8B639F7F}"/>
    <dgm:cxn modelId="{C88AE538-BE4A-46DB-98A3-80D99DD58C95}" type="presOf" srcId="{951DF962-A0C8-494C-907F-E327D10AEE32}" destId="{32E86992-92D1-C84F-B8C2-A84AA738EDA2}" srcOrd="0" destOrd="0" presId="urn:microsoft.com/office/officeart/2008/layout/HorizontalMultiLevelHierarchy#7"/>
    <dgm:cxn modelId="{F8F60644-AC6D-4A18-B5C4-E5BD03E8B62B}" type="presOf" srcId="{98DCA2AB-BB88-BF4F-B8E5-C76DAC7DB388}" destId="{DF89E954-430A-974A-A9D4-3B9EECC7EA9D}" srcOrd="0" destOrd="0" presId="urn:microsoft.com/office/officeart/2008/layout/HorizontalMultiLevelHierarchy#7"/>
    <dgm:cxn modelId="{A5C72746-D79D-4DD5-9C8C-A2F6B68D866F}" type="presOf" srcId="{319C244B-E90B-7F43-9B72-42E685874B15}" destId="{881C71E2-7C90-864A-A10E-2418F9F00081}" srcOrd="0" destOrd="0" presId="urn:microsoft.com/office/officeart/2008/layout/HorizontalMultiLevelHierarchy#7"/>
    <dgm:cxn modelId="{6C4D2748-0DD0-4FB5-B7D7-C58A3DC044AD}" type="presOf" srcId="{1648CA08-9F9F-9547-AD2F-41F10DDB28AD}" destId="{0C324234-18A5-E448-9AAE-1A37087BB114}" srcOrd="1" destOrd="0" presId="urn:microsoft.com/office/officeart/2008/layout/HorizontalMultiLevelHierarchy#7"/>
    <dgm:cxn modelId="{86C33248-68AD-4DA2-A6F0-014E09849EBC}" type="presOf" srcId="{1DA26981-8E41-DE4D-9552-9A33E473AABD}" destId="{2802BB9B-24B4-E742-A988-63F09946CF49}" srcOrd="0" destOrd="0" presId="urn:microsoft.com/office/officeart/2008/layout/HorizontalMultiLevelHierarchy#7"/>
    <dgm:cxn modelId="{87347F4C-C009-4ABB-AB29-7241B9605CE1}" type="presOf" srcId="{E8A2674B-D96E-E345-80AE-EB3F7E700BD7}" destId="{0BAE88E3-CDE5-DF48-A1AD-25BAF30F3A0E}" srcOrd="0" destOrd="0" presId="urn:microsoft.com/office/officeart/2008/layout/HorizontalMultiLevelHierarchy#7"/>
    <dgm:cxn modelId="{CD97AC4D-A4D4-4344-B8F9-003755AC6AFE}" srcId="{7945EE51-1156-FB44-B1A9-35B2D09B7C86}" destId="{DB0953D6-5C59-F246-B2DD-200BA42F6B78}" srcOrd="0" destOrd="0" parTransId="{F42DF54A-303F-9342-9EFA-E7C4FD0FCC81}" sibTransId="{C960F8B7-08A9-2544-8C23-85F945192F24}"/>
    <dgm:cxn modelId="{920EE14D-FC8F-4C4E-8225-D20806BFD111}" type="presOf" srcId="{1F1D4AEE-BBC3-8D4B-8B9B-D3AD6DAB2A2F}" destId="{43A5C1DC-C7F1-8D43-8E16-85A05220D825}" srcOrd="0" destOrd="0" presId="urn:microsoft.com/office/officeart/2008/layout/HorizontalMultiLevelHierarchy#7"/>
    <dgm:cxn modelId="{1F4C4C51-1C2D-40A3-BDC2-E36AE08BE79C}" type="presOf" srcId="{C5011258-B33A-1B42-82DB-3769CB533059}" destId="{4DD2400D-9190-D24B-990D-0402F63AED75}" srcOrd="0" destOrd="0" presId="urn:microsoft.com/office/officeart/2008/layout/HorizontalMultiLevelHierarchy#7"/>
    <dgm:cxn modelId="{B922EA51-6F3D-49B8-9797-314DF762A92A}" type="presOf" srcId="{DCB9CE74-96FF-414B-BEDB-CCF206B203A8}" destId="{72429C74-E45F-8449-AD74-A0C6B416F6AC}" srcOrd="1" destOrd="0" presId="urn:microsoft.com/office/officeart/2008/layout/HorizontalMultiLevelHierarchy#7"/>
    <dgm:cxn modelId="{8C5DFF53-0F66-4D74-A6AA-DEC888EB3740}" type="presOf" srcId="{1DA26981-8E41-DE4D-9552-9A33E473AABD}" destId="{518D3BBA-D3B1-2A42-AB90-C7F353B1830F}" srcOrd="1" destOrd="0" presId="urn:microsoft.com/office/officeart/2008/layout/HorizontalMultiLevelHierarchy#7"/>
    <dgm:cxn modelId="{BAE58954-AA0D-4328-9AD1-A22B61C7033E}" type="presOf" srcId="{8B752C83-BAF5-4343-8727-1415C2197932}" destId="{F7A3B88F-76AC-8A4A-9FCB-F4198B8D18B2}" srcOrd="0" destOrd="0" presId="urn:microsoft.com/office/officeart/2008/layout/HorizontalMultiLevelHierarchy#7"/>
    <dgm:cxn modelId="{086F6F60-5DCA-4BA2-907A-340463766614}" type="presOf" srcId="{44D50C35-C398-7840-A005-2BC3089E6095}" destId="{BB71C33F-2353-8A42-8769-63F6C7BEF7AE}" srcOrd="0" destOrd="0" presId="urn:microsoft.com/office/officeart/2008/layout/HorizontalMultiLevelHierarchy#7"/>
    <dgm:cxn modelId="{45041767-875B-4017-8023-4FC5A26F3931}" type="presOf" srcId="{F42DF54A-303F-9342-9EFA-E7C4FD0FCC81}" destId="{01F323E7-D8D1-0D49-9599-BB4F55D02629}" srcOrd="1" destOrd="0" presId="urn:microsoft.com/office/officeart/2008/layout/HorizontalMultiLevelHierarchy#7"/>
    <dgm:cxn modelId="{CEC7A36A-8338-4E56-93E6-BA55291B064C}" type="presOf" srcId="{42638F4B-DE21-0C4C-B2FF-A948149BBF45}" destId="{46390AA0-FA73-D74C-88FA-924FBC60458E}" srcOrd="1" destOrd="0" presId="urn:microsoft.com/office/officeart/2008/layout/HorizontalMultiLevelHierarchy#7"/>
    <dgm:cxn modelId="{0D7F9278-ADC4-4CF8-A306-C5DF32047679}" type="presOf" srcId="{23E4F9D5-A507-9442-8777-36F050EF3128}" destId="{B5B10C88-5DD7-E342-9CC4-B07C30E149ED}" srcOrd="0" destOrd="0" presId="urn:microsoft.com/office/officeart/2008/layout/HorizontalMultiLevelHierarchy#7"/>
    <dgm:cxn modelId="{B5254D79-8DC1-48A4-AAF9-5D0AB6E6F1F1}" type="presOf" srcId="{F42DF54A-303F-9342-9EFA-E7C4FD0FCC81}" destId="{D5913633-0891-2B4E-8E16-409471DECB88}" srcOrd="0" destOrd="0" presId="urn:microsoft.com/office/officeart/2008/layout/HorizontalMultiLevelHierarchy#7"/>
    <dgm:cxn modelId="{4379A979-E766-452D-83CF-B79D4A949178}" type="presOf" srcId="{8A46B18A-C504-9040-9A30-73167C93ED72}" destId="{AF31F100-9413-7D4E-A749-A0863985415D}" srcOrd="1" destOrd="0" presId="urn:microsoft.com/office/officeart/2008/layout/HorizontalMultiLevelHierarchy#7"/>
    <dgm:cxn modelId="{4FCCAB8C-4EEA-48D2-80E6-CE7593F5AEE7}" srcId="{319C244B-E90B-7F43-9B72-42E685874B15}" destId="{1F1D4AEE-BBC3-8D4B-8B9B-D3AD6DAB2A2F}" srcOrd="3" destOrd="0" parTransId="{7EDFC945-6FAA-9C41-89EC-869B96BC312D}" sibTransId="{AFFB33B0-2911-854F-AACC-6EF292DB6391}"/>
    <dgm:cxn modelId="{6919EC8C-E601-42FF-9170-4AD06B40A186}" srcId="{319C244B-E90B-7F43-9B72-42E685874B15}" destId="{E8A2674B-D96E-E345-80AE-EB3F7E700BD7}" srcOrd="1" destOrd="0" parTransId="{70B7F364-CCDA-6241-96A6-721C9E9141D9}" sibTransId="{0FC35963-3C8E-9942-BEFD-215AF7B97575}"/>
    <dgm:cxn modelId="{0FC93D95-808A-4CF8-A5C0-2DC5E34D1154}" srcId="{04C2EA3E-B84F-1141-A922-B6E2AA598C16}" destId="{7945EE51-1156-FB44-B1A9-35B2D09B7C86}" srcOrd="0" destOrd="0" parTransId="{666C0D9B-3FE9-CE46-864A-F928116E9E98}" sibTransId="{C7A4E98B-EF57-004C-B951-4A159193527D}"/>
    <dgm:cxn modelId="{73B9079C-EEA1-40CA-A7CB-2D2BA2A43424}" type="presOf" srcId="{C5011258-B33A-1B42-82DB-3769CB533059}" destId="{17395D1A-77C3-AC42-9944-4843F57F4D29}" srcOrd="1" destOrd="0" presId="urn:microsoft.com/office/officeart/2008/layout/HorizontalMultiLevelHierarchy#7"/>
    <dgm:cxn modelId="{6FDBF69C-D21A-4401-82A5-6A408914FCCE}" type="presOf" srcId="{DB0953D6-5C59-F246-B2DD-200BA42F6B78}" destId="{3784F6E4-B9D0-1C45-81F9-2925FAAF0D71}" srcOrd="0" destOrd="0" presId="urn:microsoft.com/office/officeart/2008/layout/HorizontalMultiLevelHierarchy#7"/>
    <dgm:cxn modelId="{95DBC99D-8133-498D-8CDB-625D480428D2}" type="presOf" srcId="{951DF962-A0C8-494C-907F-E327D10AEE32}" destId="{4F0BA016-D691-A445-90F7-D50060FECEF7}" srcOrd="1" destOrd="0" presId="urn:microsoft.com/office/officeart/2008/layout/HorizontalMultiLevelHierarchy#7"/>
    <dgm:cxn modelId="{C02C51BA-5FDA-4BFB-A650-AC8CE015942C}" type="presOf" srcId="{DCB9CE74-96FF-414B-BEDB-CCF206B203A8}" destId="{06D8301A-180D-994B-838C-D0F3CBF74F29}" srcOrd="0" destOrd="0" presId="urn:microsoft.com/office/officeart/2008/layout/HorizontalMultiLevelHierarchy#7"/>
    <dgm:cxn modelId="{728E4DBC-D3F8-4DCC-99EA-4507C1F9125D}" srcId="{7945EE51-1156-FB44-B1A9-35B2D09B7C86}" destId="{E6FA1C6F-C771-C744-B577-6C2D9DE7C49A}" srcOrd="2" destOrd="0" parTransId="{951DF962-A0C8-494C-907F-E327D10AEE32}" sibTransId="{CBEF5E90-610A-DD47-BDA1-0EF00DC053BD}"/>
    <dgm:cxn modelId="{054A15BD-B3D4-4A10-91D3-970F4B020714}" type="presOf" srcId="{7945EE51-1156-FB44-B1A9-35B2D09B7C86}" destId="{25F09483-B231-C24E-98C2-5AE6A96BC399}" srcOrd="0" destOrd="0" presId="urn:microsoft.com/office/officeart/2008/layout/HorizontalMultiLevelHierarchy#7"/>
    <dgm:cxn modelId="{4F6BA6BD-FDB2-45C7-8AA1-742201D058B1}" srcId="{7945EE51-1156-FB44-B1A9-35B2D09B7C86}" destId="{319C244B-E90B-7F43-9B72-42E685874B15}" srcOrd="4" destOrd="0" parTransId="{8A46B18A-C504-9040-9A30-73167C93ED72}" sibTransId="{2A78FFD5-4551-ED47-BCDE-1FF4BA930827}"/>
    <dgm:cxn modelId="{FB5DA6C0-8CBE-41AB-9E15-FC416CA3B1AF}" type="presOf" srcId="{8A46B18A-C504-9040-9A30-73167C93ED72}" destId="{FA7E662E-F82A-5B4D-A05E-0E4C91AA09F1}" srcOrd="0" destOrd="0" presId="urn:microsoft.com/office/officeart/2008/layout/HorizontalMultiLevelHierarchy#7"/>
    <dgm:cxn modelId="{735F46C2-AF80-439B-A6AD-02C44B378564}" type="presOf" srcId="{ADE584D0-5CF7-4543-9C7D-C9CECA386809}" destId="{BEF54E40-B86E-2B44-9247-3674FB56E5BB}" srcOrd="0" destOrd="0" presId="urn:microsoft.com/office/officeart/2008/layout/HorizontalMultiLevelHierarchy#7"/>
    <dgm:cxn modelId="{8B139CCE-FEEE-4FB7-9894-2BB231A53F4C}" srcId="{7945EE51-1156-FB44-B1A9-35B2D09B7C86}" destId="{ADE584D0-5CF7-4543-9C7D-C9CECA386809}" srcOrd="3" destOrd="0" parTransId="{42638F4B-DE21-0C4C-B2FF-A948149BBF45}" sibTransId="{6DEDB90D-38B0-BA44-898B-2328209E01C7}"/>
    <dgm:cxn modelId="{D2D889D0-B6EA-46E5-B426-F700E0B04B7D}" type="presOf" srcId="{04C2EA3E-B84F-1141-A922-B6E2AA598C16}" destId="{F29124E3-093B-E64C-B9D6-A4567D84966A}" srcOrd="0" destOrd="0" presId="urn:microsoft.com/office/officeart/2008/layout/HorizontalMultiLevelHierarchy#7"/>
    <dgm:cxn modelId="{49C8E7E3-5EA4-4860-B677-58CC5E33BD16}" srcId="{319C244B-E90B-7F43-9B72-42E685874B15}" destId="{8B752C83-BAF5-4343-8727-1415C2197932}" srcOrd="2" destOrd="0" parTransId="{DCB9CE74-96FF-414B-BEDB-CCF206B203A8}" sibTransId="{CC9B9C8B-C43D-C447-8792-F59D0FE5B4AF}"/>
    <dgm:cxn modelId="{12F402E6-8659-4025-BDED-A07A902EA4A3}" type="presOf" srcId="{38BFEDF6-BB6A-3740-8092-422985BBC2C4}" destId="{A816BA67-FECE-E340-A0EE-ACB806D1CAF4}" srcOrd="0" destOrd="0" presId="urn:microsoft.com/office/officeart/2008/layout/HorizontalMultiLevelHierarchy#7"/>
    <dgm:cxn modelId="{93D3E9E6-4D49-4FAC-BFAC-E2F2CFD29A41}" type="presOf" srcId="{42638F4B-DE21-0C4C-B2FF-A948149BBF45}" destId="{C81EC6B9-3136-C749-B39F-D0CFEB4A4B43}" srcOrd="0" destOrd="0" presId="urn:microsoft.com/office/officeart/2008/layout/HorizontalMultiLevelHierarchy#7"/>
    <dgm:cxn modelId="{38272DEE-341C-4C48-A44E-C80FA410E330}" type="presOf" srcId="{9D81FD48-86D3-6246-BCC1-18AF77B73603}" destId="{C09B508E-A2D1-194B-8343-E3E2A99277F4}" srcOrd="0" destOrd="0" presId="urn:microsoft.com/office/officeart/2008/layout/HorizontalMultiLevelHierarchy#7"/>
    <dgm:cxn modelId="{C58B93EE-7B27-4E12-B7EE-35A960060096}" type="presOf" srcId="{70B7F364-CCDA-6241-96A6-721C9E9141D9}" destId="{E1522A56-199D-014A-8223-19E836191EA2}" srcOrd="1" destOrd="0" presId="urn:microsoft.com/office/officeart/2008/layout/HorizontalMultiLevelHierarchy#7"/>
    <dgm:cxn modelId="{73B779EF-F851-4ED8-8A87-FAF998D60ACD}" type="presOf" srcId="{E6FA1C6F-C771-C744-B577-6C2D9DE7C49A}" destId="{254789BC-ED69-5641-910F-9CF837D9CCB5}" srcOrd="0" destOrd="0" presId="urn:microsoft.com/office/officeart/2008/layout/HorizontalMultiLevelHierarchy#7"/>
    <dgm:cxn modelId="{F6EDE0EF-0590-413E-A863-7069C29E3BA2}" type="presOf" srcId="{70B7F364-CCDA-6241-96A6-721C9E9141D9}" destId="{7B76090A-2A4E-1546-88D3-695F23067BB2}" srcOrd="0" destOrd="0" presId="urn:microsoft.com/office/officeart/2008/layout/HorizontalMultiLevelHierarchy#7"/>
    <dgm:cxn modelId="{478012F5-8383-4EAF-8FB1-3F44213F8946}" type="presOf" srcId="{43C2865F-C703-2541-B677-F38B6886C9F6}" destId="{B60FE507-3DA9-EA44-929F-9F4967DBFAA6}" srcOrd="0" destOrd="0" presId="urn:microsoft.com/office/officeart/2008/layout/HorizontalMultiLevelHierarchy#7"/>
    <dgm:cxn modelId="{5604FCF9-F4E0-4945-85E0-0DBD765A6A6F}" srcId="{319C244B-E90B-7F43-9B72-42E685874B15}" destId="{44D50C35-C398-7840-A005-2BC3089E6095}" srcOrd="4" destOrd="0" parTransId="{23E4F9D5-A507-9442-8777-36F050EF3128}" sibTransId="{E57C0F5F-7DE8-5A47-992D-38CECA2D3080}"/>
    <dgm:cxn modelId="{2A078AF6-A243-4D7F-8D8C-1AE9B93BF551}" type="presParOf" srcId="{F29124E3-093B-E64C-B9D6-A4567D84966A}" destId="{2BAE5805-67F9-BD41-A712-ADA6FDD4E6FE}" srcOrd="0" destOrd="0" presId="urn:microsoft.com/office/officeart/2008/layout/HorizontalMultiLevelHierarchy#7"/>
    <dgm:cxn modelId="{DF310A93-D109-46AB-90A4-B6782B9B822F}" type="presParOf" srcId="{2BAE5805-67F9-BD41-A712-ADA6FDD4E6FE}" destId="{25F09483-B231-C24E-98C2-5AE6A96BC399}" srcOrd="0" destOrd="0" presId="urn:microsoft.com/office/officeart/2008/layout/HorizontalMultiLevelHierarchy#7"/>
    <dgm:cxn modelId="{F335C98F-3483-43AA-989F-2B69FDEB8F0C}" type="presParOf" srcId="{2BAE5805-67F9-BD41-A712-ADA6FDD4E6FE}" destId="{6A0BFDBB-97E8-1C4F-BE59-2B9A8E774757}" srcOrd="1" destOrd="0" presId="urn:microsoft.com/office/officeart/2008/layout/HorizontalMultiLevelHierarchy#7"/>
    <dgm:cxn modelId="{5778B0AC-4854-468B-A31A-E4CF3E6D6588}" type="presParOf" srcId="{6A0BFDBB-97E8-1C4F-BE59-2B9A8E774757}" destId="{D5913633-0891-2B4E-8E16-409471DECB88}" srcOrd="0" destOrd="0" presId="urn:microsoft.com/office/officeart/2008/layout/HorizontalMultiLevelHierarchy#7"/>
    <dgm:cxn modelId="{5CA16B93-576E-4A9A-A725-E0DD313F497C}" type="presParOf" srcId="{D5913633-0891-2B4E-8E16-409471DECB88}" destId="{01F323E7-D8D1-0D49-9599-BB4F55D02629}" srcOrd="0" destOrd="0" presId="urn:microsoft.com/office/officeart/2008/layout/HorizontalMultiLevelHierarchy#7"/>
    <dgm:cxn modelId="{3A2F87C1-7AA1-4593-93A4-FC4803EFE501}" type="presParOf" srcId="{6A0BFDBB-97E8-1C4F-BE59-2B9A8E774757}" destId="{36AABCBF-93F0-694A-879A-28ED139F9481}" srcOrd="1" destOrd="0" presId="urn:microsoft.com/office/officeart/2008/layout/HorizontalMultiLevelHierarchy#7"/>
    <dgm:cxn modelId="{4211634F-F1C3-4686-823D-EDCF4D7D15D7}" type="presParOf" srcId="{36AABCBF-93F0-694A-879A-28ED139F9481}" destId="{3784F6E4-B9D0-1C45-81F9-2925FAAF0D71}" srcOrd="0" destOrd="0" presId="urn:microsoft.com/office/officeart/2008/layout/HorizontalMultiLevelHierarchy#7"/>
    <dgm:cxn modelId="{6AC3E8FB-2558-4ACF-B7E7-0ADE2D95C388}" type="presParOf" srcId="{36AABCBF-93F0-694A-879A-28ED139F9481}" destId="{BA9FA46C-8D97-5E40-8F9A-5BE16980F35F}" srcOrd="1" destOrd="0" presId="urn:microsoft.com/office/officeart/2008/layout/HorizontalMultiLevelHierarchy#7"/>
    <dgm:cxn modelId="{AF17AF7E-9BA8-4742-95D2-6CF9BF529C27}" type="presParOf" srcId="{6A0BFDBB-97E8-1C4F-BE59-2B9A8E774757}" destId="{4DD2400D-9190-D24B-990D-0402F63AED75}" srcOrd="2" destOrd="0" presId="urn:microsoft.com/office/officeart/2008/layout/HorizontalMultiLevelHierarchy#7"/>
    <dgm:cxn modelId="{B1A92C7E-F857-4A41-B85A-D56A8FFFFFC5}" type="presParOf" srcId="{4DD2400D-9190-D24B-990D-0402F63AED75}" destId="{17395D1A-77C3-AC42-9944-4843F57F4D29}" srcOrd="0" destOrd="0" presId="urn:microsoft.com/office/officeart/2008/layout/HorizontalMultiLevelHierarchy#7"/>
    <dgm:cxn modelId="{C18E78C8-54C4-49FF-B82F-CD3546ED4BC2}" type="presParOf" srcId="{6A0BFDBB-97E8-1C4F-BE59-2B9A8E774757}" destId="{6D8264AF-5064-5348-97C8-2A267704C3DC}" srcOrd="3" destOrd="0" presId="urn:microsoft.com/office/officeart/2008/layout/HorizontalMultiLevelHierarchy#7"/>
    <dgm:cxn modelId="{214D9B6B-BF2A-4F12-8DA4-69E0FFE291A0}" type="presParOf" srcId="{6D8264AF-5064-5348-97C8-2A267704C3DC}" destId="{C09B508E-A2D1-194B-8343-E3E2A99277F4}" srcOrd="0" destOrd="0" presId="urn:microsoft.com/office/officeart/2008/layout/HorizontalMultiLevelHierarchy#7"/>
    <dgm:cxn modelId="{08A05D22-E72A-4017-A8AD-A6FD685EAF15}" type="presParOf" srcId="{6D8264AF-5064-5348-97C8-2A267704C3DC}" destId="{47CFC2E9-E33D-6743-9724-8E842B4FCF4F}" srcOrd="1" destOrd="0" presId="urn:microsoft.com/office/officeart/2008/layout/HorizontalMultiLevelHierarchy#7"/>
    <dgm:cxn modelId="{41288249-7F47-4FB1-A106-40DB1FAAA7C2}" type="presParOf" srcId="{6A0BFDBB-97E8-1C4F-BE59-2B9A8E774757}" destId="{32E86992-92D1-C84F-B8C2-A84AA738EDA2}" srcOrd="4" destOrd="0" presId="urn:microsoft.com/office/officeart/2008/layout/HorizontalMultiLevelHierarchy#7"/>
    <dgm:cxn modelId="{47B13152-0F03-4766-B61E-8CF2254E2EDD}" type="presParOf" srcId="{32E86992-92D1-C84F-B8C2-A84AA738EDA2}" destId="{4F0BA016-D691-A445-90F7-D50060FECEF7}" srcOrd="0" destOrd="0" presId="urn:microsoft.com/office/officeart/2008/layout/HorizontalMultiLevelHierarchy#7"/>
    <dgm:cxn modelId="{29D045A9-6046-47B6-8655-C3CD3927B928}" type="presParOf" srcId="{6A0BFDBB-97E8-1C4F-BE59-2B9A8E774757}" destId="{08A7FF8D-DD79-C14B-8D5D-CDE6A35E8B2A}" srcOrd="5" destOrd="0" presId="urn:microsoft.com/office/officeart/2008/layout/HorizontalMultiLevelHierarchy#7"/>
    <dgm:cxn modelId="{BB62B5A1-F549-42DE-BF96-0C21F2E7E626}" type="presParOf" srcId="{08A7FF8D-DD79-C14B-8D5D-CDE6A35E8B2A}" destId="{254789BC-ED69-5641-910F-9CF837D9CCB5}" srcOrd="0" destOrd="0" presId="urn:microsoft.com/office/officeart/2008/layout/HorizontalMultiLevelHierarchy#7"/>
    <dgm:cxn modelId="{A07CF22E-D949-43D7-9750-62EE7F9D1DE3}" type="presParOf" srcId="{08A7FF8D-DD79-C14B-8D5D-CDE6A35E8B2A}" destId="{DA18886A-9FDB-C142-94D7-C3491EFF051A}" srcOrd="1" destOrd="0" presId="urn:microsoft.com/office/officeart/2008/layout/HorizontalMultiLevelHierarchy#7"/>
    <dgm:cxn modelId="{3CB088EE-1891-4C32-BB5E-D4632712E607}" type="presParOf" srcId="{6A0BFDBB-97E8-1C4F-BE59-2B9A8E774757}" destId="{C81EC6B9-3136-C749-B39F-D0CFEB4A4B43}" srcOrd="6" destOrd="0" presId="urn:microsoft.com/office/officeart/2008/layout/HorizontalMultiLevelHierarchy#7"/>
    <dgm:cxn modelId="{10881C2B-3BA3-4EAC-B384-1D88B7744DFD}" type="presParOf" srcId="{C81EC6B9-3136-C749-B39F-D0CFEB4A4B43}" destId="{46390AA0-FA73-D74C-88FA-924FBC60458E}" srcOrd="0" destOrd="0" presId="urn:microsoft.com/office/officeart/2008/layout/HorizontalMultiLevelHierarchy#7"/>
    <dgm:cxn modelId="{5D6E82A0-5206-4610-A6C2-403D50DB0BF2}" type="presParOf" srcId="{6A0BFDBB-97E8-1C4F-BE59-2B9A8E774757}" destId="{EBB69AD6-D233-AD4D-80C8-0B1074087874}" srcOrd="7" destOrd="0" presId="urn:microsoft.com/office/officeart/2008/layout/HorizontalMultiLevelHierarchy#7"/>
    <dgm:cxn modelId="{6192CD82-3039-4247-99AC-DBE0EED0AC47}" type="presParOf" srcId="{EBB69AD6-D233-AD4D-80C8-0B1074087874}" destId="{BEF54E40-B86E-2B44-9247-3674FB56E5BB}" srcOrd="0" destOrd="0" presId="urn:microsoft.com/office/officeart/2008/layout/HorizontalMultiLevelHierarchy#7"/>
    <dgm:cxn modelId="{8A01B0A0-F551-4F82-966D-DAA52EFCD306}" type="presParOf" srcId="{EBB69AD6-D233-AD4D-80C8-0B1074087874}" destId="{69EC3A97-7DB8-5945-9F14-DF820210837E}" srcOrd="1" destOrd="0" presId="urn:microsoft.com/office/officeart/2008/layout/HorizontalMultiLevelHierarchy#7"/>
    <dgm:cxn modelId="{4D0ABF40-A16A-4DF5-B6E8-227BACC3379E}" type="presParOf" srcId="{6A0BFDBB-97E8-1C4F-BE59-2B9A8E774757}" destId="{FA7E662E-F82A-5B4D-A05E-0E4C91AA09F1}" srcOrd="8" destOrd="0" presId="urn:microsoft.com/office/officeart/2008/layout/HorizontalMultiLevelHierarchy#7"/>
    <dgm:cxn modelId="{D44F286C-C9ED-4D4B-A8AE-775765ADEAE5}" type="presParOf" srcId="{FA7E662E-F82A-5B4D-A05E-0E4C91AA09F1}" destId="{AF31F100-9413-7D4E-A749-A0863985415D}" srcOrd="0" destOrd="0" presId="urn:microsoft.com/office/officeart/2008/layout/HorizontalMultiLevelHierarchy#7"/>
    <dgm:cxn modelId="{AD76C379-70AB-4AE4-B6E0-8B93C59C80CF}" type="presParOf" srcId="{6A0BFDBB-97E8-1C4F-BE59-2B9A8E774757}" destId="{00DF73B2-2875-4145-AA21-E44E94164B9F}" srcOrd="9" destOrd="0" presId="urn:microsoft.com/office/officeart/2008/layout/HorizontalMultiLevelHierarchy#7"/>
    <dgm:cxn modelId="{D49DDC8C-7C97-45FB-B7E8-2827BD7FFA71}" type="presParOf" srcId="{00DF73B2-2875-4145-AA21-E44E94164B9F}" destId="{881C71E2-7C90-864A-A10E-2418F9F00081}" srcOrd="0" destOrd="0" presId="urn:microsoft.com/office/officeart/2008/layout/HorizontalMultiLevelHierarchy#7"/>
    <dgm:cxn modelId="{9AF06420-37C9-406A-B942-9FD71D174081}" type="presParOf" srcId="{00DF73B2-2875-4145-AA21-E44E94164B9F}" destId="{30245651-7C6C-974E-9ED6-4D8D94E0CD36}" srcOrd="1" destOrd="0" presId="urn:microsoft.com/office/officeart/2008/layout/HorizontalMultiLevelHierarchy#7"/>
    <dgm:cxn modelId="{FB1BB623-2026-49BB-AFD5-33A6C25EE698}" type="presParOf" srcId="{30245651-7C6C-974E-9ED6-4D8D94E0CD36}" destId="{2802BB9B-24B4-E742-A988-63F09946CF49}" srcOrd="0" destOrd="0" presId="urn:microsoft.com/office/officeart/2008/layout/HorizontalMultiLevelHierarchy#7"/>
    <dgm:cxn modelId="{0D41E6CA-5420-41A1-B152-8A87E294BB93}" type="presParOf" srcId="{2802BB9B-24B4-E742-A988-63F09946CF49}" destId="{518D3BBA-D3B1-2A42-AB90-C7F353B1830F}" srcOrd="0" destOrd="0" presId="urn:microsoft.com/office/officeart/2008/layout/HorizontalMultiLevelHierarchy#7"/>
    <dgm:cxn modelId="{CE457E40-16E3-4B61-AD08-BCF22EF23283}" type="presParOf" srcId="{30245651-7C6C-974E-9ED6-4D8D94E0CD36}" destId="{7A1667B5-7644-F24F-B902-95E7844A3C91}" srcOrd="1" destOrd="0" presId="urn:microsoft.com/office/officeart/2008/layout/HorizontalMultiLevelHierarchy#7"/>
    <dgm:cxn modelId="{CC612092-954D-4885-9810-1AFE576E63F5}" type="presParOf" srcId="{7A1667B5-7644-F24F-B902-95E7844A3C91}" destId="{DF89E954-430A-974A-A9D4-3B9EECC7EA9D}" srcOrd="0" destOrd="0" presId="urn:microsoft.com/office/officeart/2008/layout/HorizontalMultiLevelHierarchy#7"/>
    <dgm:cxn modelId="{185BD3AE-BBB4-45BA-8DD4-8464F8CC2003}" type="presParOf" srcId="{7A1667B5-7644-F24F-B902-95E7844A3C91}" destId="{333CBD69-95FB-8D46-B7EC-B8D017A05B89}" srcOrd="1" destOrd="0" presId="urn:microsoft.com/office/officeart/2008/layout/HorizontalMultiLevelHierarchy#7"/>
    <dgm:cxn modelId="{144AA718-0089-49B1-8D93-0414B207315F}" type="presParOf" srcId="{30245651-7C6C-974E-9ED6-4D8D94E0CD36}" destId="{7B76090A-2A4E-1546-88D3-695F23067BB2}" srcOrd="2" destOrd="0" presId="urn:microsoft.com/office/officeart/2008/layout/HorizontalMultiLevelHierarchy#7"/>
    <dgm:cxn modelId="{B5A39683-B5D1-4684-B24C-519D4050D0EB}" type="presParOf" srcId="{7B76090A-2A4E-1546-88D3-695F23067BB2}" destId="{E1522A56-199D-014A-8223-19E836191EA2}" srcOrd="0" destOrd="0" presId="urn:microsoft.com/office/officeart/2008/layout/HorizontalMultiLevelHierarchy#7"/>
    <dgm:cxn modelId="{C982F785-0B79-4FDE-B5D7-18A60299C401}" type="presParOf" srcId="{30245651-7C6C-974E-9ED6-4D8D94E0CD36}" destId="{021DDCA9-4D3C-8B44-80A6-76F82011C1C0}" srcOrd="3" destOrd="0" presId="urn:microsoft.com/office/officeart/2008/layout/HorizontalMultiLevelHierarchy#7"/>
    <dgm:cxn modelId="{E17C3FA1-6C43-4A10-B6E0-DB613292307B}" type="presParOf" srcId="{021DDCA9-4D3C-8B44-80A6-76F82011C1C0}" destId="{0BAE88E3-CDE5-DF48-A1AD-25BAF30F3A0E}" srcOrd="0" destOrd="0" presId="urn:microsoft.com/office/officeart/2008/layout/HorizontalMultiLevelHierarchy#7"/>
    <dgm:cxn modelId="{CC86597F-6B9B-4028-AC3B-04B8AD84B3FA}" type="presParOf" srcId="{021DDCA9-4D3C-8B44-80A6-76F82011C1C0}" destId="{2CD34543-0527-AC4B-8BE7-8BE629E3619E}" srcOrd="1" destOrd="0" presId="urn:microsoft.com/office/officeart/2008/layout/HorizontalMultiLevelHierarchy#7"/>
    <dgm:cxn modelId="{817EB994-7A86-4E68-AC2C-32FD424E6318}" type="presParOf" srcId="{30245651-7C6C-974E-9ED6-4D8D94E0CD36}" destId="{06D8301A-180D-994B-838C-D0F3CBF74F29}" srcOrd="4" destOrd="0" presId="urn:microsoft.com/office/officeart/2008/layout/HorizontalMultiLevelHierarchy#7"/>
    <dgm:cxn modelId="{D539B5AD-02E4-45E8-B211-4116845C2BF0}" type="presParOf" srcId="{06D8301A-180D-994B-838C-D0F3CBF74F29}" destId="{72429C74-E45F-8449-AD74-A0C6B416F6AC}" srcOrd="0" destOrd="0" presId="urn:microsoft.com/office/officeart/2008/layout/HorizontalMultiLevelHierarchy#7"/>
    <dgm:cxn modelId="{5CF9A185-160D-46CA-BA40-E115AF707A92}" type="presParOf" srcId="{30245651-7C6C-974E-9ED6-4D8D94E0CD36}" destId="{D1E6318B-106D-5A4B-88EE-54ED889EECAE}" srcOrd="5" destOrd="0" presId="urn:microsoft.com/office/officeart/2008/layout/HorizontalMultiLevelHierarchy#7"/>
    <dgm:cxn modelId="{7EC047F7-9024-44C2-87F9-7CD24263D856}" type="presParOf" srcId="{D1E6318B-106D-5A4B-88EE-54ED889EECAE}" destId="{F7A3B88F-76AC-8A4A-9FCB-F4198B8D18B2}" srcOrd="0" destOrd="0" presId="urn:microsoft.com/office/officeart/2008/layout/HorizontalMultiLevelHierarchy#7"/>
    <dgm:cxn modelId="{42EEDC8F-8E36-4AFE-A753-ADD3140B1163}" type="presParOf" srcId="{D1E6318B-106D-5A4B-88EE-54ED889EECAE}" destId="{58AA51A7-1016-844C-B3E5-457F44EFE7A8}" srcOrd="1" destOrd="0" presId="urn:microsoft.com/office/officeart/2008/layout/HorizontalMultiLevelHierarchy#7"/>
    <dgm:cxn modelId="{1F43CC8E-975C-4282-A64A-9923F0E6F476}" type="presParOf" srcId="{30245651-7C6C-974E-9ED6-4D8D94E0CD36}" destId="{59723FAF-1FDF-F243-884E-D647F8EC8CD2}" srcOrd="6" destOrd="0" presId="urn:microsoft.com/office/officeart/2008/layout/HorizontalMultiLevelHierarchy#7"/>
    <dgm:cxn modelId="{E88B76A3-439E-445A-A28B-1E711799528F}" type="presParOf" srcId="{59723FAF-1FDF-F243-884E-D647F8EC8CD2}" destId="{C1DF2893-E2A5-1549-8315-D9B1A6049072}" srcOrd="0" destOrd="0" presId="urn:microsoft.com/office/officeart/2008/layout/HorizontalMultiLevelHierarchy#7"/>
    <dgm:cxn modelId="{B76DE6DF-CC01-4252-B401-D1CC83714093}" type="presParOf" srcId="{30245651-7C6C-974E-9ED6-4D8D94E0CD36}" destId="{BAE61879-17EE-DA44-A6EA-2661964F86CD}" srcOrd="7" destOrd="0" presId="urn:microsoft.com/office/officeart/2008/layout/HorizontalMultiLevelHierarchy#7"/>
    <dgm:cxn modelId="{42B03BC2-B421-4087-93DE-27D94E54A28D}" type="presParOf" srcId="{BAE61879-17EE-DA44-A6EA-2661964F86CD}" destId="{43A5C1DC-C7F1-8D43-8E16-85A05220D825}" srcOrd="0" destOrd="0" presId="urn:microsoft.com/office/officeart/2008/layout/HorizontalMultiLevelHierarchy#7"/>
    <dgm:cxn modelId="{0664E9A0-84E7-49EF-8463-876FF982B0F3}" type="presParOf" srcId="{BAE61879-17EE-DA44-A6EA-2661964F86CD}" destId="{0DA838A9-154B-7F40-BACE-38EF32213AB6}" srcOrd="1" destOrd="0" presId="urn:microsoft.com/office/officeart/2008/layout/HorizontalMultiLevelHierarchy#7"/>
    <dgm:cxn modelId="{6933FD20-9B3A-4846-A800-3F5908A76EA5}" type="presParOf" srcId="{30245651-7C6C-974E-9ED6-4D8D94E0CD36}" destId="{B5B10C88-5DD7-E342-9CC4-B07C30E149ED}" srcOrd="8" destOrd="0" presId="urn:microsoft.com/office/officeart/2008/layout/HorizontalMultiLevelHierarchy#7"/>
    <dgm:cxn modelId="{FFECB19A-BDB8-4540-95CC-8369CFDA73BF}" type="presParOf" srcId="{B5B10C88-5DD7-E342-9CC4-B07C30E149ED}" destId="{3E0D7EBE-DA17-2C4B-B571-DE8EFE87A6C5}" srcOrd="0" destOrd="0" presId="urn:microsoft.com/office/officeart/2008/layout/HorizontalMultiLevelHierarchy#7"/>
    <dgm:cxn modelId="{9790D6D6-DF14-4929-B5A5-97228E5D8C32}" type="presParOf" srcId="{30245651-7C6C-974E-9ED6-4D8D94E0CD36}" destId="{E7D638DE-39E0-6347-B6EF-9A9F81268671}" srcOrd="9" destOrd="0" presId="urn:microsoft.com/office/officeart/2008/layout/HorizontalMultiLevelHierarchy#7"/>
    <dgm:cxn modelId="{35C30F4F-4A78-4AF9-A286-6C1B962797D1}" type="presParOf" srcId="{E7D638DE-39E0-6347-B6EF-9A9F81268671}" destId="{BB71C33F-2353-8A42-8769-63F6C7BEF7AE}" srcOrd="0" destOrd="0" presId="urn:microsoft.com/office/officeart/2008/layout/HorizontalMultiLevelHierarchy#7"/>
    <dgm:cxn modelId="{5A0C5ED8-C856-4447-A8A0-055B7CA5AD46}" type="presParOf" srcId="{E7D638DE-39E0-6347-B6EF-9A9F81268671}" destId="{0AB48DB8-58EF-1C4A-AE02-31972C84FB8D}" srcOrd="1" destOrd="0" presId="urn:microsoft.com/office/officeart/2008/layout/HorizontalMultiLevelHierarchy#7"/>
    <dgm:cxn modelId="{8553B6B2-DA74-44D1-BD44-FE2CEA15CB75}" type="presParOf" srcId="{30245651-7C6C-974E-9ED6-4D8D94E0CD36}" destId="{B60FE507-3DA9-EA44-929F-9F4967DBFAA6}" srcOrd="10" destOrd="0" presId="urn:microsoft.com/office/officeart/2008/layout/HorizontalMultiLevelHierarchy#7"/>
    <dgm:cxn modelId="{0E6CE021-EF9B-4FBE-9461-37D885DE064F}" type="presParOf" srcId="{B60FE507-3DA9-EA44-929F-9F4967DBFAA6}" destId="{01E72AC8-3CCD-7E4E-AE08-4CA72243D181}" srcOrd="0" destOrd="0" presId="urn:microsoft.com/office/officeart/2008/layout/HorizontalMultiLevelHierarchy#7"/>
    <dgm:cxn modelId="{A95CA265-2A3F-402D-80B4-25AAAEC77B75}" type="presParOf" srcId="{30245651-7C6C-974E-9ED6-4D8D94E0CD36}" destId="{BDF6873E-20CA-614A-BD07-D9158D57DF00}" srcOrd="11" destOrd="0" presId="urn:microsoft.com/office/officeart/2008/layout/HorizontalMultiLevelHierarchy#7"/>
    <dgm:cxn modelId="{9645B4DE-691E-4A84-B5E8-77497FF9450B}" type="presParOf" srcId="{BDF6873E-20CA-614A-BD07-D9158D57DF00}" destId="{89F6728F-7D43-4045-A8E5-5EB4E228456E}" srcOrd="0" destOrd="0" presId="urn:microsoft.com/office/officeart/2008/layout/HorizontalMultiLevelHierarchy#7"/>
    <dgm:cxn modelId="{0271BEE2-163E-482F-8702-E2D93DF3141F}" type="presParOf" srcId="{BDF6873E-20CA-614A-BD07-D9158D57DF00}" destId="{9C1D8F43-B0FD-E94D-AAF6-58997787A8F1}" srcOrd="1" destOrd="0" presId="urn:microsoft.com/office/officeart/2008/layout/HorizontalMultiLevelHierarchy#7"/>
    <dgm:cxn modelId="{811751CD-101F-4AAE-A67E-66DE9E214736}" type="presParOf" srcId="{6A0BFDBB-97E8-1C4F-BE59-2B9A8E774757}" destId="{5548A5EE-5EF4-7E47-84E7-62A98595E54A}" srcOrd="10" destOrd="0" presId="urn:microsoft.com/office/officeart/2008/layout/HorizontalMultiLevelHierarchy#7"/>
    <dgm:cxn modelId="{3A108C67-2991-467A-ACBD-AEEB58AD850F}" type="presParOf" srcId="{5548A5EE-5EF4-7E47-84E7-62A98595E54A}" destId="{0C324234-18A5-E448-9AAE-1A37087BB114}" srcOrd="0" destOrd="0" presId="urn:microsoft.com/office/officeart/2008/layout/HorizontalMultiLevelHierarchy#7"/>
    <dgm:cxn modelId="{5D3A727A-57FB-48FB-8354-3A6D96DA46E6}" type="presParOf" srcId="{6A0BFDBB-97E8-1C4F-BE59-2B9A8E774757}" destId="{D7A2424E-4E86-1541-AC4C-21AA7F49A88B}" srcOrd="11" destOrd="0" presId="urn:microsoft.com/office/officeart/2008/layout/HorizontalMultiLevelHierarchy#7"/>
    <dgm:cxn modelId="{038542A0-C493-4754-87FB-B792D20C259F}" type="presParOf" srcId="{D7A2424E-4E86-1541-AC4C-21AA7F49A88B}" destId="{A816BA67-FECE-E340-A0EE-ACB806D1CAF4}" srcOrd="0" destOrd="0" presId="urn:microsoft.com/office/officeart/2008/layout/HorizontalMultiLevelHierarchy#7"/>
    <dgm:cxn modelId="{5DC81D9D-CBE5-4024-887C-91C465D11CEB}" type="presParOf" srcId="{D7A2424E-4E86-1541-AC4C-21AA7F49A88B}" destId="{FD671F1F-2DDA-7D4E-A146-8EDCEAC4B9E2}" srcOrd="1" destOrd="0" presId="urn:microsoft.com/office/officeart/2008/layout/HorizontalMultiLevelHierarchy#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B6925-A0C3-F74A-AEA8-C8F8179394C1}">
      <dsp:nvSpPr>
        <dsp:cNvPr id="0" name=""/>
        <dsp:cNvSpPr/>
      </dsp:nvSpPr>
      <dsp:spPr>
        <a:xfrm>
          <a:off x="1217270" y="3916786"/>
          <a:ext cx="277735" cy="79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867" y="0"/>
              </a:lnTo>
              <a:lnTo>
                <a:pt x="138867" y="793831"/>
              </a:lnTo>
              <a:lnTo>
                <a:pt x="277735" y="7938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1335113" y="4292676"/>
        <a:ext cx="42050" cy="42050"/>
      </dsp:txXfrm>
    </dsp:sp>
    <dsp:sp modelId="{92146CAD-0016-9B45-81EC-9D9600299EA9}">
      <dsp:nvSpPr>
        <dsp:cNvPr id="0" name=""/>
        <dsp:cNvSpPr/>
      </dsp:nvSpPr>
      <dsp:spPr>
        <a:xfrm>
          <a:off x="1217270" y="3916786"/>
          <a:ext cx="277735" cy="264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867" y="0"/>
              </a:lnTo>
              <a:lnTo>
                <a:pt x="138867" y="264610"/>
              </a:lnTo>
              <a:lnTo>
                <a:pt x="277735" y="2646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1346548" y="4039501"/>
        <a:ext cx="19180" cy="19180"/>
      </dsp:txXfrm>
    </dsp:sp>
    <dsp:sp modelId="{FC5625C3-AEAC-8840-B725-08E831604269}">
      <dsp:nvSpPr>
        <dsp:cNvPr id="0" name=""/>
        <dsp:cNvSpPr/>
      </dsp:nvSpPr>
      <dsp:spPr>
        <a:xfrm>
          <a:off x="1217270" y="3652175"/>
          <a:ext cx="277735" cy="264610"/>
        </a:xfrm>
        <a:custGeom>
          <a:avLst/>
          <a:gdLst/>
          <a:ahLst/>
          <a:cxnLst/>
          <a:rect l="0" t="0" r="0" b="0"/>
          <a:pathLst>
            <a:path>
              <a:moveTo>
                <a:pt x="0" y="264610"/>
              </a:moveTo>
              <a:lnTo>
                <a:pt x="138867" y="264610"/>
              </a:lnTo>
              <a:lnTo>
                <a:pt x="138867" y="0"/>
              </a:lnTo>
              <a:lnTo>
                <a:pt x="27773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1346548" y="3774890"/>
        <a:ext cx="19180" cy="19180"/>
      </dsp:txXfrm>
    </dsp:sp>
    <dsp:sp modelId="{1C7171A2-9271-344C-962E-FE35BC093544}">
      <dsp:nvSpPr>
        <dsp:cNvPr id="0" name=""/>
        <dsp:cNvSpPr/>
      </dsp:nvSpPr>
      <dsp:spPr>
        <a:xfrm>
          <a:off x="2883682" y="3122954"/>
          <a:ext cx="277735" cy="158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867" y="0"/>
              </a:lnTo>
              <a:lnTo>
                <a:pt x="138867" y="1587663"/>
              </a:lnTo>
              <a:lnTo>
                <a:pt x="277735" y="15876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2982255" y="3876492"/>
        <a:ext cx="80588" cy="80588"/>
      </dsp:txXfrm>
    </dsp:sp>
    <dsp:sp modelId="{975F07A5-CD44-944A-B2CB-F738CBCC56AF}">
      <dsp:nvSpPr>
        <dsp:cNvPr id="0" name=""/>
        <dsp:cNvSpPr/>
      </dsp:nvSpPr>
      <dsp:spPr>
        <a:xfrm>
          <a:off x="2883682" y="3122954"/>
          <a:ext cx="277735" cy="1058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867" y="0"/>
              </a:lnTo>
              <a:lnTo>
                <a:pt x="138867" y="1058442"/>
              </a:lnTo>
              <a:lnTo>
                <a:pt x="277735" y="10584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2995193" y="3624818"/>
        <a:ext cx="54713" cy="54713"/>
      </dsp:txXfrm>
    </dsp:sp>
    <dsp:sp modelId="{3DBF7C98-B7CD-FA49-B019-2B7F43A30501}">
      <dsp:nvSpPr>
        <dsp:cNvPr id="0" name=""/>
        <dsp:cNvSpPr/>
      </dsp:nvSpPr>
      <dsp:spPr>
        <a:xfrm>
          <a:off x="2883682" y="3122954"/>
          <a:ext cx="277735" cy="529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867" y="0"/>
              </a:lnTo>
              <a:lnTo>
                <a:pt x="138867" y="529221"/>
              </a:lnTo>
              <a:lnTo>
                <a:pt x="277735" y="5292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3007608" y="3372623"/>
        <a:ext cx="29883" cy="29883"/>
      </dsp:txXfrm>
    </dsp:sp>
    <dsp:sp modelId="{77449A80-EC46-774B-863E-DD2BD502C53A}">
      <dsp:nvSpPr>
        <dsp:cNvPr id="0" name=""/>
        <dsp:cNvSpPr/>
      </dsp:nvSpPr>
      <dsp:spPr>
        <a:xfrm>
          <a:off x="2883682" y="3077234"/>
          <a:ext cx="2777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773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3015606" y="3116011"/>
        <a:ext cx="13886" cy="13886"/>
      </dsp:txXfrm>
    </dsp:sp>
    <dsp:sp modelId="{1D62DADD-77A3-314B-B7DA-CCBBA22F2709}">
      <dsp:nvSpPr>
        <dsp:cNvPr id="0" name=""/>
        <dsp:cNvSpPr/>
      </dsp:nvSpPr>
      <dsp:spPr>
        <a:xfrm>
          <a:off x="2883682" y="2593733"/>
          <a:ext cx="277735" cy="529221"/>
        </a:xfrm>
        <a:custGeom>
          <a:avLst/>
          <a:gdLst/>
          <a:ahLst/>
          <a:cxnLst/>
          <a:rect l="0" t="0" r="0" b="0"/>
          <a:pathLst>
            <a:path>
              <a:moveTo>
                <a:pt x="0" y="529221"/>
              </a:moveTo>
              <a:lnTo>
                <a:pt x="138867" y="529221"/>
              </a:lnTo>
              <a:lnTo>
                <a:pt x="138867" y="0"/>
              </a:lnTo>
              <a:lnTo>
                <a:pt x="27773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3007608" y="2843402"/>
        <a:ext cx="29883" cy="29883"/>
      </dsp:txXfrm>
    </dsp:sp>
    <dsp:sp modelId="{EC5A2DCF-66A2-014B-A1D9-D65C12C89C88}">
      <dsp:nvSpPr>
        <dsp:cNvPr id="0" name=""/>
        <dsp:cNvSpPr/>
      </dsp:nvSpPr>
      <dsp:spPr>
        <a:xfrm>
          <a:off x="2883682" y="2064512"/>
          <a:ext cx="277735" cy="1058442"/>
        </a:xfrm>
        <a:custGeom>
          <a:avLst/>
          <a:gdLst/>
          <a:ahLst/>
          <a:cxnLst/>
          <a:rect l="0" t="0" r="0" b="0"/>
          <a:pathLst>
            <a:path>
              <a:moveTo>
                <a:pt x="0" y="1058442"/>
              </a:moveTo>
              <a:lnTo>
                <a:pt x="138867" y="1058442"/>
              </a:lnTo>
              <a:lnTo>
                <a:pt x="138867" y="0"/>
              </a:lnTo>
              <a:lnTo>
                <a:pt x="27773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2995193" y="2566376"/>
        <a:ext cx="54713" cy="54713"/>
      </dsp:txXfrm>
    </dsp:sp>
    <dsp:sp modelId="{97302DAD-01DC-0543-9767-836789008D5A}">
      <dsp:nvSpPr>
        <dsp:cNvPr id="0" name=""/>
        <dsp:cNvSpPr/>
      </dsp:nvSpPr>
      <dsp:spPr>
        <a:xfrm>
          <a:off x="4550094" y="1535291"/>
          <a:ext cx="277735" cy="1323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867" y="0"/>
              </a:lnTo>
              <a:lnTo>
                <a:pt x="138867" y="1323052"/>
              </a:lnTo>
              <a:lnTo>
                <a:pt x="277735" y="13230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4655164" y="2163020"/>
        <a:ext cx="67594" cy="67594"/>
      </dsp:txXfrm>
    </dsp:sp>
    <dsp:sp modelId="{F05E221F-D760-904B-A036-EACC10CA0B2D}">
      <dsp:nvSpPr>
        <dsp:cNvPr id="0" name=""/>
        <dsp:cNvSpPr/>
      </dsp:nvSpPr>
      <dsp:spPr>
        <a:xfrm>
          <a:off x="4550094" y="1535291"/>
          <a:ext cx="277735" cy="79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867" y="0"/>
              </a:lnTo>
              <a:lnTo>
                <a:pt x="138867" y="793831"/>
              </a:lnTo>
              <a:lnTo>
                <a:pt x="277735" y="7938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4667936" y="1911181"/>
        <a:ext cx="42050" cy="42050"/>
      </dsp:txXfrm>
    </dsp:sp>
    <dsp:sp modelId="{488613C1-AC7E-5D4C-8CEC-0D89A4042AF1}">
      <dsp:nvSpPr>
        <dsp:cNvPr id="0" name=""/>
        <dsp:cNvSpPr/>
      </dsp:nvSpPr>
      <dsp:spPr>
        <a:xfrm>
          <a:off x="4550094" y="1535291"/>
          <a:ext cx="277735" cy="264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867" y="0"/>
              </a:lnTo>
              <a:lnTo>
                <a:pt x="138867" y="264610"/>
              </a:lnTo>
              <a:lnTo>
                <a:pt x="277735" y="2646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4679371" y="1658006"/>
        <a:ext cx="19180" cy="19180"/>
      </dsp:txXfrm>
    </dsp:sp>
    <dsp:sp modelId="{E64251C8-7306-274A-A956-415185423D55}">
      <dsp:nvSpPr>
        <dsp:cNvPr id="0" name=""/>
        <dsp:cNvSpPr/>
      </dsp:nvSpPr>
      <dsp:spPr>
        <a:xfrm>
          <a:off x="4550094" y="1270680"/>
          <a:ext cx="277735" cy="264610"/>
        </a:xfrm>
        <a:custGeom>
          <a:avLst/>
          <a:gdLst/>
          <a:ahLst/>
          <a:cxnLst/>
          <a:rect l="0" t="0" r="0" b="0"/>
          <a:pathLst>
            <a:path>
              <a:moveTo>
                <a:pt x="0" y="264610"/>
              </a:moveTo>
              <a:lnTo>
                <a:pt x="138867" y="264610"/>
              </a:lnTo>
              <a:lnTo>
                <a:pt x="138867" y="0"/>
              </a:lnTo>
              <a:lnTo>
                <a:pt x="27773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4679371" y="1393395"/>
        <a:ext cx="19180" cy="19180"/>
      </dsp:txXfrm>
    </dsp:sp>
    <dsp:sp modelId="{68D9A746-F344-8548-9BA1-16CD38C1B206}">
      <dsp:nvSpPr>
        <dsp:cNvPr id="0" name=""/>
        <dsp:cNvSpPr/>
      </dsp:nvSpPr>
      <dsp:spPr>
        <a:xfrm>
          <a:off x="4550094" y="741459"/>
          <a:ext cx="277735" cy="793831"/>
        </a:xfrm>
        <a:custGeom>
          <a:avLst/>
          <a:gdLst/>
          <a:ahLst/>
          <a:cxnLst/>
          <a:rect l="0" t="0" r="0" b="0"/>
          <a:pathLst>
            <a:path>
              <a:moveTo>
                <a:pt x="0" y="793831"/>
              </a:moveTo>
              <a:lnTo>
                <a:pt x="138867" y="793831"/>
              </a:lnTo>
              <a:lnTo>
                <a:pt x="138867" y="0"/>
              </a:lnTo>
              <a:lnTo>
                <a:pt x="27773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4667936" y="1117349"/>
        <a:ext cx="42050" cy="42050"/>
      </dsp:txXfrm>
    </dsp:sp>
    <dsp:sp modelId="{D523324E-7BDD-1647-B7D5-78349C03F705}">
      <dsp:nvSpPr>
        <dsp:cNvPr id="0" name=""/>
        <dsp:cNvSpPr/>
      </dsp:nvSpPr>
      <dsp:spPr>
        <a:xfrm>
          <a:off x="4550094" y="212238"/>
          <a:ext cx="277735" cy="1323052"/>
        </a:xfrm>
        <a:custGeom>
          <a:avLst/>
          <a:gdLst/>
          <a:ahLst/>
          <a:cxnLst/>
          <a:rect l="0" t="0" r="0" b="0"/>
          <a:pathLst>
            <a:path>
              <a:moveTo>
                <a:pt x="0" y="1323052"/>
              </a:moveTo>
              <a:lnTo>
                <a:pt x="138867" y="1323052"/>
              </a:lnTo>
              <a:lnTo>
                <a:pt x="138867" y="0"/>
              </a:lnTo>
              <a:lnTo>
                <a:pt x="27773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4655164" y="839967"/>
        <a:ext cx="67594" cy="67594"/>
      </dsp:txXfrm>
    </dsp:sp>
    <dsp:sp modelId="{2802BB9B-24B4-E742-A988-63F09946CF49}">
      <dsp:nvSpPr>
        <dsp:cNvPr id="0" name=""/>
        <dsp:cNvSpPr/>
      </dsp:nvSpPr>
      <dsp:spPr>
        <a:xfrm>
          <a:off x="2883682" y="1535291"/>
          <a:ext cx="277735" cy="1587663"/>
        </a:xfrm>
        <a:custGeom>
          <a:avLst/>
          <a:gdLst/>
          <a:ahLst/>
          <a:cxnLst/>
          <a:rect l="0" t="0" r="0" b="0"/>
          <a:pathLst>
            <a:path>
              <a:moveTo>
                <a:pt x="0" y="1587663"/>
              </a:moveTo>
              <a:lnTo>
                <a:pt x="138867" y="1587663"/>
              </a:lnTo>
              <a:lnTo>
                <a:pt x="138867" y="0"/>
              </a:lnTo>
              <a:lnTo>
                <a:pt x="27773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2982255" y="2288828"/>
        <a:ext cx="80588" cy="80588"/>
      </dsp:txXfrm>
    </dsp:sp>
    <dsp:sp modelId="{E6957A9E-B6B1-804F-9C94-8959378612B4}">
      <dsp:nvSpPr>
        <dsp:cNvPr id="0" name=""/>
        <dsp:cNvSpPr/>
      </dsp:nvSpPr>
      <dsp:spPr>
        <a:xfrm>
          <a:off x="1217270" y="3122954"/>
          <a:ext cx="277735" cy="793831"/>
        </a:xfrm>
        <a:custGeom>
          <a:avLst/>
          <a:gdLst/>
          <a:ahLst/>
          <a:cxnLst/>
          <a:rect l="0" t="0" r="0" b="0"/>
          <a:pathLst>
            <a:path>
              <a:moveTo>
                <a:pt x="0" y="793831"/>
              </a:moveTo>
              <a:lnTo>
                <a:pt x="138867" y="793831"/>
              </a:lnTo>
              <a:lnTo>
                <a:pt x="138867" y="0"/>
              </a:lnTo>
              <a:lnTo>
                <a:pt x="27773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1335113" y="3498845"/>
        <a:ext cx="42050" cy="42050"/>
      </dsp:txXfrm>
    </dsp:sp>
    <dsp:sp modelId="{C5F99B03-A7F2-8E42-8B86-E895A8377A64}">
      <dsp:nvSpPr>
        <dsp:cNvPr id="0" name=""/>
        <dsp:cNvSpPr/>
      </dsp:nvSpPr>
      <dsp:spPr>
        <a:xfrm rot="16200000">
          <a:off x="-108567" y="3705097"/>
          <a:ext cx="2228299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服务对象</a:t>
          </a:r>
          <a:endParaRPr sz="1200" kern="1200"/>
        </a:p>
      </dsp:txBody>
      <dsp:txXfrm>
        <a:off x="-108567" y="3705097"/>
        <a:ext cx="2228299" cy="423376"/>
      </dsp:txXfrm>
    </dsp:sp>
    <dsp:sp modelId="{1E4F2940-6719-DF4F-8FA5-CC0DE0B7AE26}">
      <dsp:nvSpPr>
        <dsp:cNvPr id="0" name=""/>
        <dsp:cNvSpPr/>
      </dsp:nvSpPr>
      <dsp:spPr>
        <a:xfrm>
          <a:off x="1495006" y="2911266"/>
          <a:ext cx="1388676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人用药生产研发流通企业</a:t>
          </a:r>
        </a:p>
      </dsp:txBody>
      <dsp:txXfrm>
        <a:off x="1495006" y="2911266"/>
        <a:ext cx="1388676" cy="423376"/>
      </dsp:txXfrm>
    </dsp:sp>
    <dsp:sp modelId="{DF89E954-430A-974A-A9D4-3B9EECC7EA9D}">
      <dsp:nvSpPr>
        <dsp:cNvPr id="0" name=""/>
        <dsp:cNvSpPr/>
      </dsp:nvSpPr>
      <dsp:spPr>
        <a:xfrm>
          <a:off x="3161417" y="1323602"/>
          <a:ext cx="1388676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生物药生产</a:t>
          </a:r>
          <a:r>
            <a:rPr lang="en-US" altLang="zh-CN" sz="1200" kern="1200" dirty="0"/>
            <a:t>/</a:t>
          </a:r>
          <a:r>
            <a:rPr lang="zh-CN" altLang="en-US" sz="1200" kern="1200" dirty="0"/>
            <a:t>研发企业</a:t>
          </a:r>
        </a:p>
      </dsp:txBody>
      <dsp:txXfrm>
        <a:off x="3161417" y="1323602"/>
        <a:ext cx="1388676" cy="423376"/>
      </dsp:txXfrm>
    </dsp:sp>
    <dsp:sp modelId="{2F9DB385-7AE0-CD4B-B96D-35BB95C45264}">
      <dsp:nvSpPr>
        <dsp:cNvPr id="0" name=""/>
        <dsp:cNvSpPr/>
      </dsp:nvSpPr>
      <dsp:spPr>
        <a:xfrm>
          <a:off x="4827829" y="549"/>
          <a:ext cx="1388676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抗体类药物生产</a:t>
          </a:r>
          <a:r>
            <a:rPr lang="en-US" altLang="zh-CN" sz="1200" kern="1200" dirty="0"/>
            <a:t>/</a:t>
          </a:r>
          <a:r>
            <a:rPr lang="zh-CN" altLang="en-US" sz="1200" kern="1200" dirty="0"/>
            <a:t>研发企业</a:t>
          </a:r>
        </a:p>
      </dsp:txBody>
      <dsp:txXfrm>
        <a:off x="4827829" y="549"/>
        <a:ext cx="1388676" cy="423376"/>
      </dsp:txXfrm>
    </dsp:sp>
    <dsp:sp modelId="{4A9037D9-60C7-A14A-99E7-163F5DEA9253}">
      <dsp:nvSpPr>
        <dsp:cNvPr id="0" name=""/>
        <dsp:cNvSpPr/>
      </dsp:nvSpPr>
      <dsp:spPr>
        <a:xfrm>
          <a:off x="4827829" y="529770"/>
          <a:ext cx="1388676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细胞治疗产品生产</a:t>
          </a:r>
          <a:r>
            <a:rPr lang="en-US" altLang="zh-CN" sz="1200" kern="1200" dirty="0"/>
            <a:t>/</a:t>
          </a:r>
          <a:r>
            <a:rPr lang="zh-CN" altLang="en-US" sz="1200" kern="1200" dirty="0"/>
            <a:t>研发企业</a:t>
          </a:r>
        </a:p>
      </dsp:txBody>
      <dsp:txXfrm>
        <a:off x="4827829" y="529770"/>
        <a:ext cx="1388676" cy="423376"/>
      </dsp:txXfrm>
    </dsp:sp>
    <dsp:sp modelId="{B4087A03-F25C-B543-A15A-96A19DB5689F}">
      <dsp:nvSpPr>
        <dsp:cNvPr id="0" name=""/>
        <dsp:cNvSpPr/>
      </dsp:nvSpPr>
      <dsp:spPr>
        <a:xfrm>
          <a:off x="4827829" y="1058992"/>
          <a:ext cx="1388676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基因治疗产品生产</a:t>
          </a:r>
          <a:r>
            <a:rPr lang="en-US" altLang="zh-CN" sz="1200" kern="1200" dirty="0"/>
            <a:t>/</a:t>
          </a:r>
          <a:r>
            <a:rPr lang="zh-CN" altLang="en-US" sz="1200" kern="1200" dirty="0"/>
            <a:t>研发企业</a:t>
          </a:r>
        </a:p>
      </dsp:txBody>
      <dsp:txXfrm>
        <a:off x="4827829" y="1058992"/>
        <a:ext cx="1388676" cy="423376"/>
      </dsp:txXfrm>
    </dsp:sp>
    <dsp:sp modelId="{DBF2CCD8-5238-E641-B54E-6CCEB49170D7}">
      <dsp:nvSpPr>
        <dsp:cNvPr id="0" name=""/>
        <dsp:cNvSpPr/>
      </dsp:nvSpPr>
      <dsp:spPr>
        <a:xfrm>
          <a:off x="4827829" y="1588213"/>
          <a:ext cx="1388676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干细胞治疗产品生产</a:t>
          </a:r>
          <a:r>
            <a:rPr lang="en-US" altLang="zh-CN" sz="1200" kern="1200" dirty="0"/>
            <a:t>/</a:t>
          </a:r>
          <a:r>
            <a:rPr lang="zh-CN" altLang="en-US" sz="1200" kern="1200" dirty="0"/>
            <a:t>研发企业</a:t>
          </a:r>
        </a:p>
      </dsp:txBody>
      <dsp:txXfrm>
        <a:off x="4827829" y="1588213"/>
        <a:ext cx="1388676" cy="423376"/>
      </dsp:txXfrm>
    </dsp:sp>
    <dsp:sp modelId="{A543ED29-4481-9B45-92B5-8E02F700A4BC}">
      <dsp:nvSpPr>
        <dsp:cNvPr id="0" name=""/>
        <dsp:cNvSpPr/>
      </dsp:nvSpPr>
      <dsp:spPr>
        <a:xfrm>
          <a:off x="4827829" y="2117434"/>
          <a:ext cx="1388676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生化药品生产</a:t>
          </a:r>
          <a:r>
            <a:rPr lang="en-US" altLang="zh-CN" sz="1200" kern="1200" dirty="0"/>
            <a:t>/</a:t>
          </a:r>
          <a:r>
            <a:rPr lang="zh-CN" altLang="en-US" sz="1200" kern="1200" dirty="0"/>
            <a:t>研发企业</a:t>
          </a:r>
        </a:p>
      </dsp:txBody>
      <dsp:txXfrm>
        <a:off x="4827829" y="2117434"/>
        <a:ext cx="1388676" cy="423376"/>
      </dsp:txXfrm>
    </dsp:sp>
    <dsp:sp modelId="{43113E0A-74F6-3642-9CA4-EBBD54836CF4}">
      <dsp:nvSpPr>
        <dsp:cNvPr id="0" name=""/>
        <dsp:cNvSpPr/>
      </dsp:nvSpPr>
      <dsp:spPr>
        <a:xfrm>
          <a:off x="4827829" y="2646655"/>
          <a:ext cx="1388676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血制品生产</a:t>
          </a:r>
          <a:r>
            <a:rPr lang="en-US" altLang="zh-CN" sz="1200" kern="1200" dirty="0"/>
            <a:t>/</a:t>
          </a:r>
          <a:r>
            <a:rPr lang="zh-CN" altLang="en-US" sz="1200" kern="1200" dirty="0"/>
            <a:t>研发企业</a:t>
          </a:r>
        </a:p>
      </dsp:txBody>
      <dsp:txXfrm>
        <a:off x="4827829" y="2646655"/>
        <a:ext cx="1388676" cy="423376"/>
      </dsp:txXfrm>
    </dsp:sp>
    <dsp:sp modelId="{D6774E35-2EBA-114E-B5DB-91D5ED3590B0}">
      <dsp:nvSpPr>
        <dsp:cNvPr id="0" name=""/>
        <dsp:cNvSpPr/>
      </dsp:nvSpPr>
      <dsp:spPr>
        <a:xfrm>
          <a:off x="3161417" y="1852823"/>
          <a:ext cx="1388676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疫苗生产</a:t>
          </a:r>
          <a:r>
            <a:rPr lang="en-US" altLang="zh-CN" sz="1200" kern="1200" dirty="0"/>
            <a:t>/</a:t>
          </a:r>
          <a:r>
            <a:rPr lang="zh-CN" altLang="en-US" sz="1200" kern="1200" dirty="0"/>
            <a:t>研发企业</a:t>
          </a:r>
        </a:p>
      </dsp:txBody>
      <dsp:txXfrm>
        <a:off x="3161417" y="1852823"/>
        <a:ext cx="1388676" cy="423376"/>
      </dsp:txXfrm>
    </dsp:sp>
    <dsp:sp modelId="{565CE59F-B95A-914B-BB8C-58629E033BA2}">
      <dsp:nvSpPr>
        <dsp:cNvPr id="0" name=""/>
        <dsp:cNvSpPr/>
      </dsp:nvSpPr>
      <dsp:spPr>
        <a:xfrm>
          <a:off x="3161417" y="2382045"/>
          <a:ext cx="1388676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化药生产</a:t>
          </a:r>
          <a:r>
            <a:rPr lang="en-US" altLang="zh-CN" sz="1200" kern="1200" dirty="0"/>
            <a:t>/</a:t>
          </a:r>
          <a:r>
            <a:rPr lang="zh-CN" altLang="en-US" sz="1200" kern="1200" dirty="0"/>
            <a:t>研发企业</a:t>
          </a:r>
        </a:p>
      </dsp:txBody>
      <dsp:txXfrm>
        <a:off x="3161417" y="2382045"/>
        <a:ext cx="1388676" cy="423376"/>
      </dsp:txXfrm>
    </dsp:sp>
    <dsp:sp modelId="{38AD2F5D-DD20-C741-8A42-598E291BE48B}">
      <dsp:nvSpPr>
        <dsp:cNvPr id="0" name=""/>
        <dsp:cNvSpPr/>
      </dsp:nvSpPr>
      <dsp:spPr>
        <a:xfrm>
          <a:off x="3161417" y="2911266"/>
          <a:ext cx="1388676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/>
            <a:t>API</a:t>
          </a:r>
          <a:r>
            <a:rPr lang="zh-CN" altLang="en-US" sz="1200" kern="1200" dirty="0"/>
            <a:t>生产</a:t>
          </a:r>
          <a:r>
            <a:rPr lang="en-US" altLang="zh-CN" sz="1200" kern="1200" dirty="0"/>
            <a:t>/</a:t>
          </a:r>
          <a:r>
            <a:rPr lang="zh-CN" altLang="en-US" sz="1200" kern="1200" dirty="0"/>
            <a:t>研发企业</a:t>
          </a:r>
        </a:p>
      </dsp:txBody>
      <dsp:txXfrm>
        <a:off x="3161417" y="2911266"/>
        <a:ext cx="1388676" cy="423376"/>
      </dsp:txXfrm>
    </dsp:sp>
    <dsp:sp modelId="{DA87AF40-2153-CE42-AED1-1A061402B16E}">
      <dsp:nvSpPr>
        <dsp:cNvPr id="0" name=""/>
        <dsp:cNvSpPr/>
      </dsp:nvSpPr>
      <dsp:spPr>
        <a:xfrm>
          <a:off x="3161417" y="3440487"/>
          <a:ext cx="1388676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中药制剂生产</a:t>
          </a:r>
          <a:r>
            <a:rPr lang="en-US" altLang="zh-CN" sz="1200" kern="1200" dirty="0"/>
            <a:t>/</a:t>
          </a:r>
          <a:r>
            <a:rPr lang="zh-CN" altLang="en-US" sz="1200" kern="1200" dirty="0"/>
            <a:t>研发企业</a:t>
          </a:r>
        </a:p>
      </dsp:txBody>
      <dsp:txXfrm>
        <a:off x="3161417" y="3440487"/>
        <a:ext cx="1388676" cy="423376"/>
      </dsp:txXfrm>
    </dsp:sp>
    <dsp:sp modelId="{A0A6A1A9-5368-5F40-8679-47A2818B1AE3}">
      <dsp:nvSpPr>
        <dsp:cNvPr id="0" name=""/>
        <dsp:cNvSpPr/>
      </dsp:nvSpPr>
      <dsp:spPr>
        <a:xfrm>
          <a:off x="3161417" y="3969708"/>
          <a:ext cx="1388676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酶，病毒等药用辅料生产企业</a:t>
          </a:r>
        </a:p>
      </dsp:txBody>
      <dsp:txXfrm>
        <a:off x="3161417" y="3969708"/>
        <a:ext cx="1388676" cy="423376"/>
      </dsp:txXfrm>
    </dsp:sp>
    <dsp:sp modelId="{8724A6FA-A202-A84B-9FDB-60C70741B0A0}">
      <dsp:nvSpPr>
        <dsp:cNvPr id="0" name=""/>
        <dsp:cNvSpPr/>
      </dsp:nvSpPr>
      <dsp:spPr>
        <a:xfrm>
          <a:off x="3161417" y="4498929"/>
          <a:ext cx="1388676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医药流通企业</a:t>
          </a:r>
        </a:p>
      </dsp:txBody>
      <dsp:txXfrm>
        <a:off x="3161417" y="4498929"/>
        <a:ext cx="1388676" cy="423376"/>
      </dsp:txXfrm>
    </dsp:sp>
    <dsp:sp modelId="{4B56DA26-919B-DD46-B14C-0E839885F826}">
      <dsp:nvSpPr>
        <dsp:cNvPr id="0" name=""/>
        <dsp:cNvSpPr/>
      </dsp:nvSpPr>
      <dsp:spPr>
        <a:xfrm>
          <a:off x="1495006" y="3440487"/>
          <a:ext cx="1388676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兽药生产研发流通企业</a:t>
          </a:r>
        </a:p>
      </dsp:txBody>
      <dsp:txXfrm>
        <a:off x="1495006" y="3440487"/>
        <a:ext cx="1388676" cy="423376"/>
      </dsp:txXfrm>
    </dsp:sp>
    <dsp:sp modelId="{6F9A5E53-ED30-A548-B0D4-92113C4D552F}">
      <dsp:nvSpPr>
        <dsp:cNvPr id="0" name=""/>
        <dsp:cNvSpPr/>
      </dsp:nvSpPr>
      <dsp:spPr>
        <a:xfrm>
          <a:off x="1495006" y="3969708"/>
          <a:ext cx="1388676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医疗器械生产研发企业</a:t>
          </a:r>
        </a:p>
      </dsp:txBody>
      <dsp:txXfrm>
        <a:off x="1495006" y="3969708"/>
        <a:ext cx="1388676" cy="423376"/>
      </dsp:txXfrm>
    </dsp:sp>
    <dsp:sp modelId="{6F98C12C-9B12-FA4D-A89F-1A6EB9709446}">
      <dsp:nvSpPr>
        <dsp:cNvPr id="0" name=""/>
        <dsp:cNvSpPr/>
      </dsp:nvSpPr>
      <dsp:spPr>
        <a:xfrm>
          <a:off x="1495006" y="4498929"/>
          <a:ext cx="1388676" cy="42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化妆品生产企业</a:t>
          </a:r>
        </a:p>
      </dsp:txBody>
      <dsp:txXfrm>
        <a:off x="1495006" y="4498929"/>
        <a:ext cx="1388676" cy="423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8A5EE-5EF4-7E47-84E7-62A98595E54A}">
      <dsp:nvSpPr>
        <dsp:cNvPr id="0" name=""/>
        <dsp:cNvSpPr/>
      </dsp:nvSpPr>
      <dsp:spPr>
        <a:xfrm>
          <a:off x="2160237" y="1998450"/>
          <a:ext cx="361167" cy="1720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83" y="0"/>
              </a:lnTo>
              <a:lnTo>
                <a:pt x="180583" y="1720499"/>
              </a:lnTo>
              <a:lnTo>
                <a:pt x="361167" y="17204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2296870" y="2814749"/>
        <a:ext cx="87899" cy="87899"/>
      </dsp:txXfrm>
    </dsp:sp>
    <dsp:sp modelId="{B60FE507-3DA9-EA44-929F-9F4967DBFAA6}">
      <dsp:nvSpPr>
        <dsp:cNvPr id="0" name=""/>
        <dsp:cNvSpPr/>
      </dsp:nvSpPr>
      <dsp:spPr>
        <a:xfrm>
          <a:off x="4327240" y="3030749"/>
          <a:ext cx="361167" cy="1720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83" y="0"/>
              </a:lnTo>
              <a:lnTo>
                <a:pt x="180583" y="1720499"/>
              </a:lnTo>
              <a:lnTo>
                <a:pt x="361167" y="17204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4463874" y="3847049"/>
        <a:ext cx="87899" cy="87899"/>
      </dsp:txXfrm>
    </dsp:sp>
    <dsp:sp modelId="{B5B10C88-5DD7-E342-9CC4-B07C30E149ED}">
      <dsp:nvSpPr>
        <dsp:cNvPr id="0" name=""/>
        <dsp:cNvSpPr/>
      </dsp:nvSpPr>
      <dsp:spPr>
        <a:xfrm>
          <a:off x="4327240" y="3030749"/>
          <a:ext cx="361167" cy="1032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83" y="0"/>
              </a:lnTo>
              <a:lnTo>
                <a:pt x="180583" y="1032299"/>
              </a:lnTo>
              <a:lnTo>
                <a:pt x="361167" y="10322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4480483" y="3519558"/>
        <a:ext cx="54682" cy="54682"/>
      </dsp:txXfrm>
    </dsp:sp>
    <dsp:sp modelId="{59723FAF-1FDF-F243-884E-D647F8EC8CD2}">
      <dsp:nvSpPr>
        <dsp:cNvPr id="0" name=""/>
        <dsp:cNvSpPr/>
      </dsp:nvSpPr>
      <dsp:spPr>
        <a:xfrm>
          <a:off x="4327240" y="3030749"/>
          <a:ext cx="361167" cy="344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83" y="0"/>
              </a:lnTo>
              <a:lnTo>
                <a:pt x="180583" y="344099"/>
              </a:lnTo>
              <a:lnTo>
                <a:pt x="361167" y="344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4495353" y="3190328"/>
        <a:ext cx="24942" cy="24942"/>
      </dsp:txXfrm>
    </dsp:sp>
    <dsp:sp modelId="{06D8301A-180D-994B-838C-D0F3CBF74F29}">
      <dsp:nvSpPr>
        <dsp:cNvPr id="0" name=""/>
        <dsp:cNvSpPr/>
      </dsp:nvSpPr>
      <dsp:spPr>
        <a:xfrm>
          <a:off x="4327240" y="2686649"/>
          <a:ext cx="361167" cy="344099"/>
        </a:xfrm>
        <a:custGeom>
          <a:avLst/>
          <a:gdLst/>
          <a:ahLst/>
          <a:cxnLst/>
          <a:rect l="0" t="0" r="0" b="0"/>
          <a:pathLst>
            <a:path>
              <a:moveTo>
                <a:pt x="0" y="344099"/>
              </a:moveTo>
              <a:lnTo>
                <a:pt x="180583" y="344099"/>
              </a:lnTo>
              <a:lnTo>
                <a:pt x="180583" y="0"/>
              </a:lnTo>
              <a:lnTo>
                <a:pt x="36116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4495353" y="2846228"/>
        <a:ext cx="24942" cy="24942"/>
      </dsp:txXfrm>
    </dsp:sp>
    <dsp:sp modelId="{7B76090A-2A4E-1546-88D3-695F23067BB2}">
      <dsp:nvSpPr>
        <dsp:cNvPr id="0" name=""/>
        <dsp:cNvSpPr/>
      </dsp:nvSpPr>
      <dsp:spPr>
        <a:xfrm>
          <a:off x="4327240" y="1998450"/>
          <a:ext cx="361167" cy="1032299"/>
        </a:xfrm>
        <a:custGeom>
          <a:avLst/>
          <a:gdLst/>
          <a:ahLst/>
          <a:cxnLst/>
          <a:rect l="0" t="0" r="0" b="0"/>
          <a:pathLst>
            <a:path>
              <a:moveTo>
                <a:pt x="0" y="1032299"/>
              </a:moveTo>
              <a:lnTo>
                <a:pt x="180583" y="1032299"/>
              </a:lnTo>
              <a:lnTo>
                <a:pt x="180583" y="0"/>
              </a:lnTo>
              <a:lnTo>
                <a:pt x="36116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4480483" y="2487258"/>
        <a:ext cx="54682" cy="54682"/>
      </dsp:txXfrm>
    </dsp:sp>
    <dsp:sp modelId="{2802BB9B-24B4-E742-A988-63F09946CF49}">
      <dsp:nvSpPr>
        <dsp:cNvPr id="0" name=""/>
        <dsp:cNvSpPr/>
      </dsp:nvSpPr>
      <dsp:spPr>
        <a:xfrm>
          <a:off x="4327240" y="1310250"/>
          <a:ext cx="361167" cy="1720499"/>
        </a:xfrm>
        <a:custGeom>
          <a:avLst/>
          <a:gdLst/>
          <a:ahLst/>
          <a:cxnLst/>
          <a:rect l="0" t="0" r="0" b="0"/>
          <a:pathLst>
            <a:path>
              <a:moveTo>
                <a:pt x="0" y="1720499"/>
              </a:moveTo>
              <a:lnTo>
                <a:pt x="180583" y="1720499"/>
              </a:lnTo>
              <a:lnTo>
                <a:pt x="180583" y="0"/>
              </a:lnTo>
              <a:lnTo>
                <a:pt x="36116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4463874" y="2126550"/>
        <a:ext cx="87899" cy="87899"/>
      </dsp:txXfrm>
    </dsp:sp>
    <dsp:sp modelId="{FA7E662E-F82A-5B4D-A05E-0E4C91AA09F1}">
      <dsp:nvSpPr>
        <dsp:cNvPr id="0" name=""/>
        <dsp:cNvSpPr/>
      </dsp:nvSpPr>
      <dsp:spPr>
        <a:xfrm>
          <a:off x="2160237" y="1998450"/>
          <a:ext cx="361167" cy="1032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83" y="0"/>
              </a:lnTo>
              <a:lnTo>
                <a:pt x="180583" y="1032299"/>
              </a:lnTo>
              <a:lnTo>
                <a:pt x="361167" y="10322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2313479" y="2487258"/>
        <a:ext cx="54682" cy="54682"/>
      </dsp:txXfrm>
    </dsp:sp>
    <dsp:sp modelId="{C81EC6B9-3136-C749-B39F-D0CFEB4A4B43}">
      <dsp:nvSpPr>
        <dsp:cNvPr id="0" name=""/>
        <dsp:cNvSpPr/>
      </dsp:nvSpPr>
      <dsp:spPr>
        <a:xfrm>
          <a:off x="2160237" y="1998450"/>
          <a:ext cx="361167" cy="344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83" y="0"/>
              </a:lnTo>
              <a:lnTo>
                <a:pt x="180583" y="344099"/>
              </a:lnTo>
              <a:lnTo>
                <a:pt x="361167" y="3440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2328349" y="2158028"/>
        <a:ext cx="24942" cy="24942"/>
      </dsp:txXfrm>
    </dsp:sp>
    <dsp:sp modelId="{32E86992-92D1-C84F-B8C2-A84AA738EDA2}">
      <dsp:nvSpPr>
        <dsp:cNvPr id="0" name=""/>
        <dsp:cNvSpPr/>
      </dsp:nvSpPr>
      <dsp:spPr>
        <a:xfrm>
          <a:off x="2160237" y="1654350"/>
          <a:ext cx="361167" cy="344099"/>
        </a:xfrm>
        <a:custGeom>
          <a:avLst/>
          <a:gdLst/>
          <a:ahLst/>
          <a:cxnLst/>
          <a:rect l="0" t="0" r="0" b="0"/>
          <a:pathLst>
            <a:path>
              <a:moveTo>
                <a:pt x="0" y="344099"/>
              </a:moveTo>
              <a:lnTo>
                <a:pt x="180583" y="344099"/>
              </a:lnTo>
              <a:lnTo>
                <a:pt x="180583" y="0"/>
              </a:lnTo>
              <a:lnTo>
                <a:pt x="3611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2328349" y="1813929"/>
        <a:ext cx="24942" cy="24942"/>
      </dsp:txXfrm>
    </dsp:sp>
    <dsp:sp modelId="{4DD2400D-9190-D24B-990D-0402F63AED75}">
      <dsp:nvSpPr>
        <dsp:cNvPr id="0" name=""/>
        <dsp:cNvSpPr/>
      </dsp:nvSpPr>
      <dsp:spPr>
        <a:xfrm>
          <a:off x="2160237" y="966150"/>
          <a:ext cx="361167" cy="1032299"/>
        </a:xfrm>
        <a:custGeom>
          <a:avLst/>
          <a:gdLst/>
          <a:ahLst/>
          <a:cxnLst/>
          <a:rect l="0" t="0" r="0" b="0"/>
          <a:pathLst>
            <a:path>
              <a:moveTo>
                <a:pt x="0" y="1032299"/>
              </a:moveTo>
              <a:lnTo>
                <a:pt x="180583" y="1032299"/>
              </a:lnTo>
              <a:lnTo>
                <a:pt x="180583" y="0"/>
              </a:lnTo>
              <a:lnTo>
                <a:pt x="3611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2313479" y="1454958"/>
        <a:ext cx="54682" cy="54682"/>
      </dsp:txXfrm>
    </dsp:sp>
    <dsp:sp modelId="{D5913633-0891-2B4E-8E16-409471DECB88}">
      <dsp:nvSpPr>
        <dsp:cNvPr id="0" name=""/>
        <dsp:cNvSpPr/>
      </dsp:nvSpPr>
      <dsp:spPr>
        <a:xfrm>
          <a:off x="2160237" y="277950"/>
          <a:ext cx="361167" cy="1720499"/>
        </a:xfrm>
        <a:custGeom>
          <a:avLst/>
          <a:gdLst/>
          <a:ahLst/>
          <a:cxnLst/>
          <a:rect l="0" t="0" r="0" b="0"/>
          <a:pathLst>
            <a:path>
              <a:moveTo>
                <a:pt x="0" y="1720499"/>
              </a:moveTo>
              <a:lnTo>
                <a:pt x="180583" y="1720499"/>
              </a:lnTo>
              <a:lnTo>
                <a:pt x="180583" y="0"/>
              </a:lnTo>
              <a:lnTo>
                <a:pt x="3611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2296870" y="1094250"/>
        <a:ext cx="87899" cy="87899"/>
      </dsp:txXfrm>
    </dsp:sp>
    <dsp:sp modelId="{25F09483-B231-C24E-98C2-5AE6A96BC399}">
      <dsp:nvSpPr>
        <dsp:cNvPr id="0" name=""/>
        <dsp:cNvSpPr/>
      </dsp:nvSpPr>
      <dsp:spPr>
        <a:xfrm rot="16200000">
          <a:off x="117980" y="1405034"/>
          <a:ext cx="2897683" cy="1186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DI</a:t>
          </a:r>
          <a:r>
            <a:rPr lang="zh-CN" altLang="en-US" sz="1600" kern="1200" dirty="0"/>
            <a:t>服务质量体系范畴</a:t>
          </a:r>
          <a:endParaRPr sz="1600" kern="1200"/>
        </a:p>
      </dsp:txBody>
      <dsp:txXfrm>
        <a:off x="117980" y="1405034"/>
        <a:ext cx="2897683" cy="1186830"/>
      </dsp:txXfrm>
    </dsp:sp>
    <dsp:sp modelId="{3784F6E4-B9D0-1C45-81F9-2925FAAF0D71}">
      <dsp:nvSpPr>
        <dsp:cNvPr id="0" name=""/>
        <dsp:cNvSpPr/>
      </dsp:nvSpPr>
      <dsp:spPr>
        <a:xfrm>
          <a:off x="2521404" y="2670"/>
          <a:ext cx="1805836" cy="5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GB" sz="1600" kern="1200" dirty="0"/>
            <a:t>化妆品</a:t>
          </a:r>
          <a:r>
            <a:rPr lang="zh-CN" altLang="en-US" sz="1600" kern="1200" dirty="0"/>
            <a:t>体系</a:t>
          </a:r>
          <a:endParaRPr lang="en-GB" altLang="zh-CN" sz="1600" kern="1200" dirty="0"/>
        </a:p>
      </dsp:txBody>
      <dsp:txXfrm>
        <a:off x="2521404" y="2670"/>
        <a:ext cx="1805836" cy="550559"/>
      </dsp:txXfrm>
    </dsp:sp>
    <dsp:sp modelId="{C09B508E-A2D1-194B-8343-E3E2A99277F4}">
      <dsp:nvSpPr>
        <dsp:cNvPr id="0" name=""/>
        <dsp:cNvSpPr/>
      </dsp:nvSpPr>
      <dsp:spPr>
        <a:xfrm>
          <a:off x="2521404" y="690870"/>
          <a:ext cx="1805836" cy="5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13485</a:t>
          </a:r>
          <a:r>
            <a:rPr lang="zh-CN" altLang="en-US" sz="1600" kern="1200" dirty="0"/>
            <a:t>体系</a:t>
          </a:r>
          <a:endParaRPr lang="en-GB" altLang="zh-CN" sz="1600" kern="1200" dirty="0"/>
        </a:p>
      </dsp:txBody>
      <dsp:txXfrm>
        <a:off x="2521404" y="690870"/>
        <a:ext cx="1805836" cy="550559"/>
      </dsp:txXfrm>
    </dsp:sp>
    <dsp:sp modelId="{254789BC-ED69-5641-910F-9CF837D9CCB5}">
      <dsp:nvSpPr>
        <dsp:cNvPr id="0" name=""/>
        <dsp:cNvSpPr/>
      </dsp:nvSpPr>
      <dsp:spPr>
        <a:xfrm>
          <a:off x="2521404" y="1379070"/>
          <a:ext cx="1805836" cy="5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GB" sz="1600" kern="1200" dirty="0"/>
            <a:t>兽药</a:t>
          </a:r>
          <a:r>
            <a:rPr lang="en-US" altLang="zh-CN" sz="1600" kern="1200" dirty="0"/>
            <a:t>GMP</a:t>
          </a:r>
          <a:r>
            <a:rPr lang="zh-CN" altLang="en-US" sz="1600" kern="1200" dirty="0"/>
            <a:t>体系</a:t>
          </a:r>
          <a:endParaRPr lang="en-GB" altLang="zh-CN" sz="1600" kern="1200" dirty="0"/>
        </a:p>
      </dsp:txBody>
      <dsp:txXfrm>
        <a:off x="2521404" y="1379070"/>
        <a:ext cx="1805836" cy="550559"/>
      </dsp:txXfrm>
    </dsp:sp>
    <dsp:sp modelId="{BEF54E40-B86E-2B44-9247-3674FB56E5BB}">
      <dsp:nvSpPr>
        <dsp:cNvPr id="0" name=""/>
        <dsp:cNvSpPr/>
      </dsp:nvSpPr>
      <dsp:spPr>
        <a:xfrm>
          <a:off x="2521404" y="2067270"/>
          <a:ext cx="1805836" cy="5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zh-CN" sz="1600" kern="1200" dirty="0"/>
            <a:t>GLP</a:t>
          </a:r>
          <a:r>
            <a:rPr lang="zh-CN" altLang="en-US" sz="1600" kern="1200" dirty="0"/>
            <a:t>体系</a:t>
          </a:r>
          <a:endParaRPr lang="en-GB" altLang="zh-CN" sz="1600" kern="1200" dirty="0"/>
        </a:p>
      </dsp:txBody>
      <dsp:txXfrm>
        <a:off x="2521404" y="2067270"/>
        <a:ext cx="1805836" cy="550559"/>
      </dsp:txXfrm>
    </dsp:sp>
    <dsp:sp modelId="{881C71E2-7C90-864A-A10E-2418F9F00081}">
      <dsp:nvSpPr>
        <dsp:cNvPr id="0" name=""/>
        <dsp:cNvSpPr/>
      </dsp:nvSpPr>
      <dsp:spPr>
        <a:xfrm>
          <a:off x="2521404" y="2755469"/>
          <a:ext cx="1805836" cy="5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GMP</a:t>
          </a:r>
          <a:r>
            <a:rPr lang="zh-CN" altLang="en-US" sz="1600" kern="1200" dirty="0"/>
            <a:t>体系</a:t>
          </a:r>
        </a:p>
      </dsp:txBody>
      <dsp:txXfrm>
        <a:off x="2521404" y="2755469"/>
        <a:ext cx="1805836" cy="550559"/>
      </dsp:txXfrm>
    </dsp:sp>
    <dsp:sp modelId="{DF89E954-430A-974A-A9D4-3B9EECC7EA9D}">
      <dsp:nvSpPr>
        <dsp:cNvPr id="0" name=""/>
        <dsp:cNvSpPr/>
      </dsp:nvSpPr>
      <dsp:spPr>
        <a:xfrm>
          <a:off x="4688408" y="1034970"/>
          <a:ext cx="1805836" cy="5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u="none" kern="1200" dirty="0"/>
            <a:t>物料系统</a:t>
          </a:r>
          <a:endParaRPr lang="zh-CN" altLang="en-US" sz="1600" kern="1200" dirty="0"/>
        </a:p>
      </dsp:txBody>
      <dsp:txXfrm>
        <a:off x="4688408" y="1034970"/>
        <a:ext cx="1805836" cy="550559"/>
      </dsp:txXfrm>
    </dsp:sp>
    <dsp:sp modelId="{0BAE88E3-CDE5-DF48-A1AD-25BAF30F3A0E}">
      <dsp:nvSpPr>
        <dsp:cNvPr id="0" name=""/>
        <dsp:cNvSpPr/>
      </dsp:nvSpPr>
      <dsp:spPr>
        <a:xfrm>
          <a:off x="4688408" y="1723170"/>
          <a:ext cx="1805836" cy="5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u="none" kern="1200" dirty="0"/>
            <a:t>设施设备</a:t>
          </a:r>
          <a:endParaRPr lang="zh-CN" altLang="en-US" sz="1600" kern="1200" dirty="0"/>
        </a:p>
      </dsp:txBody>
      <dsp:txXfrm>
        <a:off x="4688408" y="1723170"/>
        <a:ext cx="1805836" cy="550559"/>
      </dsp:txXfrm>
    </dsp:sp>
    <dsp:sp modelId="{F7A3B88F-76AC-8A4A-9FCB-F4198B8D18B2}">
      <dsp:nvSpPr>
        <dsp:cNvPr id="0" name=""/>
        <dsp:cNvSpPr/>
      </dsp:nvSpPr>
      <dsp:spPr>
        <a:xfrm>
          <a:off x="4688408" y="2411370"/>
          <a:ext cx="1805836" cy="5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u="none" kern="1200" dirty="0"/>
            <a:t>包装和标签系统</a:t>
          </a:r>
          <a:endParaRPr lang="zh-CN" altLang="en-US" sz="1600" kern="1200" dirty="0"/>
        </a:p>
      </dsp:txBody>
      <dsp:txXfrm>
        <a:off x="4688408" y="2411370"/>
        <a:ext cx="1805836" cy="550559"/>
      </dsp:txXfrm>
    </dsp:sp>
    <dsp:sp modelId="{43A5C1DC-C7F1-8D43-8E16-85A05220D825}">
      <dsp:nvSpPr>
        <dsp:cNvPr id="0" name=""/>
        <dsp:cNvSpPr/>
      </dsp:nvSpPr>
      <dsp:spPr>
        <a:xfrm>
          <a:off x="4688408" y="3099569"/>
          <a:ext cx="1805836" cy="5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u="none" kern="1200" dirty="0"/>
            <a:t>质量体系</a:t>
          </a:r>
          <a:endParaRPr lang="zh-CN" altLang="en-US" sz="1600" kern="1200" dirty="0"/>
        </a:p>
      </dsp:txBody>
      <dsp:txXfrm>
        <a:off x="4688408" y="3099569"/>
        <a:ext cx="1805836" cy="550559"/>
      </dsp:txXfrm>
    </dsp:sp>
    <dsp:sp modelId="{BB71C33F-2353-8A42-8769-63F6C7BEF7AE}">
      <dsp:nvSpPr>
        <dsp:cNvPr id="0" name=""/>
        <dsp:cNvSpPr/>
      </dsp:nvSpPr>
      <dsp:spPr>
        <a:xfrm>
          <a:off x="4688408" y="3787769"/>
          <a:ext cx="1805836" cy="5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u="none" kern="1200" dirty="0"/>
            <a:t>生产系统</a:t>
          </a:r>
          <a:endParaRPr lang="zh-CN" altLang="en-US" sz="1600" kern="1200" dirty="0"/>
        </a:p>
      </dsp:txBody>
      <dsp:txXfrm>
        <a:off x="4688408" y="3787769"/>
        <a:ext cx="1805836" cy="550559"/>
      </dsp:txXfrm>
    </dsp:sp>
    <dsp:sp modelId="{89F6728F-7D43-4045-A8E5-5EB4E228456E}">
      <dsp:nvSpPr>
        <dsp:cNvPr id="0" name=""/>
        <dsp:cNvSpPr/>
      </dsp:nvSpPr>
      <dsp:spPr>
        <a:xfrm>
          <a:off x="4688408" y="4475969"/>
          <a:ext cx="1805836" cy="5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u="none" kern="1200" dirty="0"/>
            <a:t>质检系统</a:t>
          </a:r>
          <a:endParaRPr lang="zh-CN" altLang="en-US" sz="1600" kern="1200" dirty="0"/>
        </a:p>
      </dsp:txBody>
      <dsp:txXfrm>
        <a:off x="4688408" y="4475969"/>
        <a:ext cx="1805836" cy="550559"/>
      </dsp:txXfrm>
    </dsp:sp>
    <dsp:sp modelId="{A816BA67-FECE-E340-A0EE-ACB806D1CAF4}">
      <dsp:nvSpPr>
        <dsp:cNvPr id="0" name=""/>
        <dsp:cNvSpPr/>
      </dsp:nvSpPr>
      <dsp:spPr>
        <a:xfrm>
          <a:off x="2521404" y="3443669"/>
          <a:ext cx="1805836" cy="5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GSP</a:t>
          </a:r>
          <a:r>
            <a:rPr lang="zh-CN" altLang="en-US" sz="1600" kern="1200" dirty="0"/>
            <a:t>（</a:t>
          </a:r>
          <a:r>
            <a:rPr lang="en-US" altLang="zh-CN" sz="1600" kern="1200" dirty="0"/>
            <a:t>GDP</a:t>
          </a:r>
          <a:r>
            <a:rPr lang="zh-CN" altLang="en-US" sz="1600" kern="1200" dirty="0"/>
            <a:t>）体系</a:t>
          </a:r>
        </a:p>
      </dsp:txBody>
      <dsp:txXfrm>
        <a:off x="2521404" y="3443669"/>
        <a:ext cx="1805836" cy="550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#6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7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DBFE8-C0F8-1C44-994B-095128C09327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7BD58-45FF-49D4-A0E3-D0BE3E59D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C2E79-ACA0-3F43-BE9B-96402960B5CD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F0971-E748-489C-B5A2-F0A159EA71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SMILE</a:t>
            </a:r>
            <a:r>
              <a:rPr lang="zh-CN" altLang="en-US" dirty="0"/>
              <a:t> 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  </a:t>
            </a:r>
            <a:r>
              <a:rPr lang="en-US" altLang="zh-CN" dirty="0"/>
              <a:t>multiple</a:t>
            </a:r>
            <a:r>
              <a:rPr lang="zh-CN" altLang="en-US" dirty="0"/>
              <a:t>  </a:t>
            </a:r>
            <a:r>
              <a:rPr lang="en-US" altLang="zh-CN" dirty="0"/>
              <a:t>Innovation lively </a:t>
            </a:r>
            <a:r>
              <a:rPr lang="en-GB" altLang="zh-CN" b="0" i="0" u="none" strike="noStrike" dirty="0">
                <a:solidFill>
                  <a:srgbClr val="000000"/>
                </a:solidFill>
                <a:effectLst/>
              </a:rPr>
              <a:t>engine/efficiency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F0971-E748-489C-B5A2-F0A159EA7116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2218421-4FC0-2140-8A6C-F747E06F7D9A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F0971-E748-489C-B5A2-F0A159EA7116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69F4D1-D962-8C4C-800D-06392110A1D8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F0971-E748-489C-B5A2-F0A159EA7116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69F4D1-D962-8C4C-800D-06392110A1D8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F0971-E748-489C-B5A2-F0A159EA7116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FAD9057-B3F3-6040-A94A-F4A3B6280B14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F0971-E748-489C-B5A2-F0A159EA7116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C136853-16D0-0E43-BBA6-5458D1093495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F0971-E748-489C-B5A2-F0A159EA7116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69F4D1-D962-8C4C-800D-06392110A1D8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F0971-E748-489C-B5A2-F0A159EA7116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69F4D1-D962-8C4C-800D-06392110A1D8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F0971-E748-489C-B5A2-F0A159EA7116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69F4D1-D962-8C4C-800D-06392110A1D8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F0971-E748-489C-B5A2-F0A159EA7116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69F4D1-D962-8C4C-800D-06392110A1D8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F0971-E748-489C-B5A2-F0A159EA7116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69F4D1-D962-8C4C-800D-06392110A1D8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F0971-E748-489C-B5A2-F0A159EA7116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69F4D1-D962-8C4C-800D-06392110A1D8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F0971-E748-489C-B5A2-F0A159EA7116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69F4D1-D962-8C4C-800D-06392110A1D8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1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1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20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Master" Target="../slideMasters/slideMaster2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sv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 userDrawn="1"/>
        </p:nvSpPr>
        <p:spPr bwMode="auto">
          <a:xfrm flipH="1">
            <a:off x="-3" y="538284"/>
            <a:ext cx="3415760" cy="6312548"/>
          </a:xfrm>
          <a:custGeom>
            <a:avLst/>
            <a:gdLst>
              <a:gd name="T0" fmla="*/ 0 w 1768"/>
              <a:gd name="T1" fmla="*/ 1568 h 1568"/>
              <a:gd name="T2" fmla="*/ 1768 w 1768"/>
              <a:gd name="T3" fmla="*/ 1568 h 1568"/>
              <a:gd name="T4" fmla="*/ 1768 w 1768"/>
              <a:gd name="T5" fmla="*/ 0 h 1568"/>
              <a:gd name="T6" fmla="*/ 0 w 1768"/>
              <a:gd name="T7" fmla="*/ 1568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8" h="1568">
                <a:moveTo>
                  <a:pt x="0" y="1568"/>
                </a:moveTo>
                <a:lnTo>
                  <a:pt x="1768" y="1568"/>
                </a:lnTo>
                <a:lnTo>
                  <a:pt x="1768" y="0"/>
                </a:lnTo>
                <a:lnTo>
                  <a:pt x="0" y="1568"/>
                </a:lnTo>
                <a:close/>
              </a:path>
            </a:pathLst>
          </a:custGeom>
          <a:solidFill>
            <a:srgbClr val="0050B5"/>
          </a:solidFill>
          <a:ln>
            <a:noFill/>
          </a:ln>
        </p:spPr>
        <p:txBody>
          <a:bodyPr vert="horz" wrap="square" lIns="121905" tIns="60953" rIns="121905" bIns="60953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16" name="任意形状 15"/>
          <p:cNvSpPr>
            <a:spLocks noChangeAspect="1"/>
          </p:cNvSpPr>
          <p:nvPr userDrawn="1"/>
        </p:nvSpPr>
        <p:spPr bwMode="auto">
          <a:xfrm flipH="1">
            <a:off x="0" y="-2"/>
            <a:ext cx="7082976" cy="6872400"/>
          </a:xfrm>
          <a:custGeom>
            <a:avLst/>
            <a:gdLst>
              <a:gd name="connsiteX0" fmla="*/ 3707029 w 7414052"/>
              <a:gd name="connsiteY0" fmla="*/ 0 h 6872492"/>
              <a:gd name="connsiteX1" fmla="*/ 3707029 w 7414052"/>
              <a:gd name="connsiteY1" fmla="*/ 1 h 6872492"/>
              <a:gd name="connsiteX2" fmla="*/ 3707023 w 7414052"/>
              <a:gd name="connsiteY2" fmla="*/ 1 h 6872492"/>
              <a:gd name="connsiteX3" fmla="*/ 3707023 w 7414052"/>
              <a:gd name="connsiteY3" fmla="*/ 11 h 6872492"/>
              <a:gd name="connsiteX4" fmla="*/ 0 w 7414052"/>
              <a:gd name="connsiteY4" fmla="*/ 6858003 h 6872492"/>
              <a:gd name="connsiteX5" fmla="*/ 3707023 w 7414052"/>
              <a:gd name="connsiteY5" fmla="*/ 6858003 h 6872492"/>
              <a:gd name="connsiteX6" fmla="*/ 3707023 w 7414052"/>
              <a:gd name="connsiteY6" fmla="*/ 6872492 h 6872492"/>
              <a:gd name="connsiteX7" fmla="*/ 7414052 w 7414052"/>
              <a:gd name="connsiteY7" fmla="*/ 1 h 6872492"/>
              <a:gd name="connsiteX8" fmla="*/ 3707029 w 7414052"/>
              <a:gd name="connsiteY8" fmla="*/ 1 h 6872492"/>
              <a:gd name="connsiteX0-1" fmla="*/ 4526836 w 7414052"/>
              <a:gd name="connsiteY0-2" fmla="*/ 1907627 h 6872491"/>
              <a:gd name="connsiteX1-3" fmla="*/ 3707029 w 7414052"/>
              <a:gd name="connsiteY1-4" fmla="*/ 0 h 6872491"/>
              <a:gd name="connsiteX2-5" fmla="*/ 3707023 w 7414052"/>
              <a:gd name="connsiteY2-6" fmla="*/ 0 h 6872491"/>
              <a:gd name="connsiteX3-7" fmla="*/ 3707023 w 7414052"/>
              <a:gd name="connsiteY3-8" fmla="*/ 10 h 6872491"/>
              <a:gd name="connsiteX4-9" fmla="*/ 0 w 7414052"/>
              <a:gd name="connsiteY4-10" fmla="*/ 6858002 h 6872491"/>
              <a:gd name="connsiteX5-11" fmla="*/ 3707023 w 7414052"/>
              <a:gd name="connsiteY5-12" fmla="*/ 6858002 h 6872491"/>
              <a:gd name="connsiteX6-13" fmla="*/ 3707023 w 7414052"/>
              <a:gd name="connsiteY6-14" fmla="*/ 6872491 h 6872491"/>
              <a:gd name="connsiteX7-15" fmla="*/ 7414052 w 7414052"/>
              <a:gd name="connsiteY7-16" fmla="*/ 0 h 6872491"/>
              <a:gd name="connsiteX8-17" fmla="*/ 3707029 w 7414052"/>
              <a:gd name="connsiteY8-18" fmla="*/ 0 h 6872491"/>
              <a:gd name="connsiteX9" fmla="*/ 4526836 w 7414052"/>
              <a:gd name="connsiteY9" fmla="*/ 1907627 h 6872491"/>
              <a:gd name="connsiteX0-19" fmla="*/ 3707029 w 7414052"/>
              <a:gd name="connsiteY0-20" fmla="*/ 0 h 6872491"/>
              <a:gd name="connsiteX1-21" fmla="*/ 3707029 w 7414052"/>
              <a:gd name="connsiteY1-22" fmla="*/ 0 h 6872491"/>
              <a:gd name="connsiteX2-23" fmla="*/ 3707023 w 7414052"/>
              <a:gd name="connsiteY2-24" fmla="*/ 0 h 6872491"/>
              <a:gd name="connsiteX3-25" fmla="*/ 3707023 w 7414052"/>
              <a:gd name="connsiteY3-26" fmla="*/ 10 h 6872491"/>
              <a:gd name="connsiteX4-27" fmla="*/ 0 w 7414052"/>
              <a:gd name="connsiteY4-28" fmla="*/ 6858002 h 6872491"/>
              <a:gd name="connsiteX5-29" fmla="*/ 3707023 w 7414052"/>
              <a:gd name="connsiteY5-30" fmla="*/ 6858002 h 6872491"/>
              <a:gd name="connsiteX6-31" fmla="*/ 3707023 w 7414052"/>
              <a:gd name="connsiteY6-32" fmla="*/ 6872491 h 6872491"/>
              <a:gd name="connsiteX7-33" fmla="*/ 7414052 w 7414052"/>
              <a:gd name="connsiteY7-34" fmla="*/ 0 h 6872491"/>
              <a:gd name="connsiteX8-35" fmla="*/ 3707029 w 7414052"/>
              <a:gd name="connsiteY8-36" fmla="*/ 0 h 6872491"/>
              <a:gd name="connsiteX0-37" fmla="*/ 5393939 w 7414052"/>
              <a:gd name="connsiteY0-38" fmla="*/ 1229711 h 6872491"/>
              <a:gd name="connsiteX1-39" fmla="*/ 3707029 w 7414052"/>
              <a:gd name="connsiteY1-40" fmla="*/ 0 h 6872491"/>
              <a:gd name="connsiteX2-41" fmla="*/ 3707023 w 7414052"/>
              <a:gd name="connsiteY2-42" fmla="*/ 0 h 6872491"/>
              <a:gd name="connsiteX3-43" fmla="*/ 3707023 w 7414052"/>
              <a:gd name="connsiteY3-44" fmla="*/ 10 h 6872491"/>
              <a:gd name="connsiteX4-45" fmla="*/ 0 w 7414052"/>
              <a:gd name="connsiteY4-46" fmla="*/ 6858002 h 6872491"/>
              <a:gd name="connsiteX5-47" fmla="*/ 3707023 w 7414052"/>
              <a:gd name="connsiteY5-48" fmla="*/ 6858002 h 6872491"/>
              <a:gd name="connsiteX6-49" fmla="*/ 3707023 w 7414052"/>
              <a:gd name="connsiteY6-50" fmla="*/ 6872491 h 6872491"/>
              <a:gd name="connsiteX7-51" fmla="*/ 7414052 w 7414052"/>
              <a:gd name="connsiteY7-52" fmla="*/ 0 h 6872491"/>
              <a:gd name="connsiteX8-53" fmla="*/ 5393939 w 7414052"/>
              <a:gd name="connsiteY8-54" fmla="*/ 1229711 h 6872491"/>
              <a:gd name="connsiteX0-55" fmla="*/ 7414052 w 7414052"/>
              <a:gd name="connsiteY0-56" fmla="*/ 0 h 6872491"/>
              <a:gd name="connsiteX1-57" fmla="*/ 3707029 w 7414052"/>
              <a:gd name="connsiteY1-58" fmla="*/ 0 h 6872491"/>
              <a:gd name="connsiteX2-59" fmla="*/ 3707023 w 7414052"/>
              <a:gd name="connsiteY2-60" fmla="*/ 0 h 6872491"/>
              <a:gd name="connsiteX3-61" fmla="*/ 3707023 w 7414052"/>
              <a:gd name="connsiteY3-62" fmla="*/ 10 h 6872491"/>
              <a:gd name="connsiteX4-63" fmla="*/ 0 w 7414052"/>
              <a:gd name="connsiteY4-64" fmla="*/ 6858002 h 6872491"/>
              <a:gd name="connsiteX5-65" fmla="*/ 3707023 w 7414052"/>
              <a:gd name="connsiteY5-66" fmla="*/ 6858002 h 6872491"/>
              <a:gd name="connsiteX6-67" fmla="*/ 3707023 w 7414052"/>
              <a:gd name="connsiteY6-68" fmla="*/ 6872491 h 6872491"/>
              <a:gd name="connsiteX7-69" fmla="*/ 7414052 w 7414052"/>
              <a:gd name="connsiteY7-70" fmla="*/ 0 h 6872491"/>
              <a:gd name="connsiteX0-71" fmla="*/ 7414052 w 7414052"/>
              <a:gd name="connsiteY0-72" fmla="*/ 0 h 6872491"/>
              <a:gd name="connsiteX1-73" fmla="*/ 3707029 w 7414052"/>
              <a:gd name="connsiteY1-74" fmla="*/ 0 h 6872491"/>
              <a:gd name="connsiteX2-75" fmla="*/ 3707023 w 7414052"/>
              <a:gd name="connsiteY2-76" fmla="*/ 0 h 6872491"/>
              <a:gd name="connsiteX3-77" fmla="*/ 4842141 w 7414052"/>
              <a:gd name="connsiteY3-78" fmla="*/ 1229721 h 6872491"/>
              <a:gd name="connsiteX4-79" fmla="*/ 0 w 7414052"/>
              <a:gd name="connsiteY4-80" fmla="*/ 6858002 h 6872491"/>
              <a:gd name="connsiteX5-81" fmla="*/ 3707023 w 7414052"/>
              <a:gd name="connsiteY5-82" fmla="*/ 6858002 h 6872491"/>
              <a:gd name="connsiteX6-83" fmla="*/ 3707023 w 7414052"/>
              <a:gd name="connsiteY6-84" fmla="*/ 6872491 h 6872491"/>
              <a:gd name="connsiteX7-85" fmla="*/ 7414052 w 7414052"/>
              <a:gd name="connsiteY7-86" fmla="*/ 0 h 6872491"/>
              <a:gd name="connsiteX0-87" fmla="*/ 7414052 w 7414052"/>
              <a:gd name="connsiteY0-88" fmla="*/ 0 h 6872491"/>
              <a:gd name="connsiteX1-89" fmla="*/ 3707029 w 7414052"/>
              <a:gd name="connsiteY1-90" fmla="*/ 0 h 6872491"/>
              <a:gd name="connsiteX2-91" fmla="*/ 3707023 w 7414052"/>
              <a:gd name="connsiteY2-92" fmla="*/ 0 h 6872491"/>
              <a:gd name="connsiteX3-93" fmla="*/ 0 w 7414052"/>
              <a:gd name="connsiteY3-94" fmla="*/ 6858002 h 6872491"/>
              <a:gd name="connsiteX4-95" fmla="*/ 3707023 w 7414052"/>
              <a:gd name="connsiteY4-96" fmla="*/ 6858002 h 6872491"/>
              <a:gd name="connsiteX5-97" fmla="*/ 3707023 w 7414052"/>
              <a:gd name="connsiteY5-98" fmla="*/ 6872491 h 6872491"/>
              <a:gd name="connsiteX6-99" fmla="*/ 7414052 w 7414052"/>
              <a:gd name="connsiteY6-100" fmla="*/ 0 h 6872491"/>
              <a:gd name="connsiteX0-101" fmla="*/ 7414052 w 7414052"/>
              <a:gd name="connsiteY0-102" fmla="*/ 0 h 6872491"/>
              <a:gd name="connsiteX1-103" fmla="*/ 3707029 w 7414052"/>
              <a:gd name="connsiteY1-104" fmla="*/ 0 h 6872491"/>
              <a:gd name="connsiteX2-105" fmla="*/ 4826375 w 7414052"/>
              <a:gd name="connsiteY2-106" fmla="*/ 31531 h 6872491"/>
              <a:gd name="connsiteX3-107" fmla="*/ 0 w 7414052"/>
              <a:gd name="connsiteY3-108" fmla="*/ 6858002 h 6872491"/>
              <a:gd name="connsiteX4-109" fmla="*/ 3707023 w 7414052"/>
              <a:gd name="connsiteY4-110" fmla="*/ 6858002 h 6872491"/>
              <a:gd name="connsiteX5-111" fmla="*/ 3707023 w 7414052"/>
              <a:gd name="connsiteY5-112" fmla="*/ 6872491 h 6872491"/>
              <a:gd name="connsiteX6-113" fmla="*/ 7414052 w 7414052"/>
              <a:gd name="connsiteY6-114" fmla="*/ 0 h 6872491"/>
              <a:gd name="connsiteX0-115" fmla="*/ 7414052 w 7414052"/>
              <a:gd name="connsiteY0-116" fmla="*/ 0 h 6872491"/>
              <a:gd name="connsiteX1-117" fmla="*/ 3707029 w 7414052"/>
              <a:gd name="connsiteY1-118" fmla="*/ 0 h 6872491"/>
              <a:gd name="connsiteX2-119" fmla="*/ 0 w 7414052"/>
              <a:gd name="connsiteY2-120" fmla="*/ 6858002 h 6872491"/>
              <a:gd name="connsiteX3-121" fmla="*/ 3707023 w 7414052"/>
              <a:gd name="connsiteY3-122" fmla="*/ 6858002 h 6872491"/>
              <a:gd name="connsiteX4-123" fmla="*/ 3707023 w 7414052"/>
              <a:gd name="connsiteY4-124" fmla="*/ 6872491 h 6872491"/>
              <a:gd name="connsiteX5-125" fmla="*/ 7414052 w 7414052"/>
              <a:gd name="connsiteY5-126" fmla="*/ 0 h 6872491"/>
              <a:gd name="connsiteX0-127" fmla="*/ 7414052 w 7414052"/>
              <a:gd name="connsiteY0-128" fmla="*/ 0 h 6872491"/>
              <a:gd name="connsiteX1-129" fmla="*/ 3990809 w 7414052"/>
              <a:gd name="connsiteY1-130" fmla="*/ 0 h 6872491"/>
              <a:gd name="connsiteX2-131" fmla="*/ 0 w 7414052"/>
              <a:gd name="connsiteY2-132" fmla="*/ 6858002 h 6872491"/>
              <a:gd name="connsiteX3-133" fmla="*/ 3707023 w 7414052"/>
              <a:gd name="connsiteY3-134" fmla="*/ 6858002 h 6872491"/>
              <a:gd name="connsiteX4-135" fmla="*/ 3707023 w 7414052"/>
              <a:gd name="connsiteY4-136" fmla="*/ 6872491 h 6872491"/>
              <a:gd name="connsiteX5-137" fmla="*/ 7414052 w 7414052"/>
              <a:gd name="connsiteY5-138" fmla="*/ 0 h 6872491"/>
              <a:gd name="connsiteX0-139" fmla="*/ 7082976 w 7082976"/>
              <a:gd name="connsiteY0-140" fmla="*/ 0 h 6873768"/>
              <a:gd name="connsiteX1-141" fmla="*/ 3659733 w 7082976"/>
              <a:gd name="connsiteY1-142" fmla="*/ 0 h 6873768"/>
              <a:gd name="connsiteX2-143" fmla="*/ 0 w 7082976"/>
              <a:gd name="connsiteY2-144" fmla="*/ 6873768 h 6873768"/>
              <a:gd name="connsiteX3-145" fmla="*/ 3375947 w 7082976"/>
              <a:gd name="connsiteY3-146" fmla="*/ 6858002 h 6873768"/>
              <a:gd name="connsiteX4-147" fmla="*/ 3375947 w 7082976"/>
              <a:gd name="connsiteY4-148" fmla="*/ 6872491 h 6873768"/>
              <a:gd name="connsiteX5-149" fmla="*/ 7082976 w 7082976"/>
              <a:gd name="connsiteY5-150" fmla="*/ 0 h 68737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082976" h="6873768">
                <a:moveTo>
                  <a:pt x="7082976" y="0"/>
                </a:moveTo>
                <a:lnTo>
                  <a:pt x="3659733" y="0"/>
                </a:lnTo>
                <a:lnTo>
                  <a:pt x="0" y="6873768"/>
                </a:lnTo>
                <a:lnTo>
                  <a:pt x="3375947" y="6858002"/>
                </a:lnTo>
                <a:lnTo>
                  <a:pt x="3375947" y="6872491"/>
                </a:lnTo>
                <a:lnTo>
                  <a:pt x="7082976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18000" t="-9000" r="-44000" b="-20"/>
            </a:stretch>
          </a:blipFill>
          <a:ln>
            <a:noFill/>
          </a:ln>
        </p:spPr>
        <p:txBody>
          <a:bodyPr vert="horz" wrap="square" lIns="121905" tIns="60953" rIns="121905" bIns="60953" numCol="1" anchor="t" anchorCtr="0" compatLnSpc="1">
            <a:noAutofit/>
          </a:bodyPr>
          <a:lstStyle/>
          <a:p>
            <a:endParaRPr lang="zh-CN" altLang="en-US" sz="2400" dirty="0">
              <a:solidFill>
                <a:prstClr val="black"/>
              </a:solidFill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25" name="TextBox 170"/>
          <p:cNvSpPr txBox="1"/>
          <p:nvPr userDrawn="1"/>
        </p:nvSpPr>
        <p:spPr>
          <a:xfrm>
            <a:off x="10388302" y="1710071"/>
            <a:ext cx="617824" cy="178996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0050B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" panose="020B0400000000000000" pitchFamily="34" charset="-122"/>
              </a:rPr>
              <a:t>目</a:t>
            </a:r>
            <a:endParaRPr lang="en-US" altLang="zh-CN" sz="4800" b="1" dirty="0">
              <a:solidFill>
                <a:srgbClr val="0050B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0050B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" panose="020B0400000000000000" pitchFamily="34" charset="-122"/>
              </a:rPr>
              <a:t>录</a:t>
            </a:r>
            <a:endParaRPr lang="en-US" altLang="zh-CN" sz="4800" b="1" dirty="0">
              <a:solidFill>
                <a:srgbClr val="0050B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" panose="020B0400000000000000" pitchFamily="34" charset="-122"/>
            </a:endParaRPr>
          </a:p>
        </p:txBody>
      </p:sp>
      <p:sp>
        <p:nvSpPr>
          <p:cNvPr id="29" name="iṡ1íḍê"/>
          <p:cNvSpPr txBox="1"/>
          <p:nvPr userDrawn="1"/>
        </p:nvSpPr>
        <p:spPr>
          <a:xfrm rot="5400000">
            <a:off x="9924655" y="3070785"/>
            <a:ext cx="3209457" cy="71642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r>
              <a:rPr lang="en-US" altLang="zh-CN" sz="2400" b="1" spc="800" baseline="0" dirty="0">
                <a:solidFill>
                  <a:srgbClr val="0050B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400000000000000" pitchFamily="34" charset="-122"/>
              </a:rPr>
              <a:t>CONTENTS</a:t>
            </a:r>
          </a:p>
        </p:txBody>
      </p:sp>
      <p:pic>
        <p:nvPicPr>
          <p:cNvPr id="2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8447" y="231112"/>
            <a:ext cx="1553406" cy="52757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  <a:endPara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  <a:endParaRPr lang="zh-CN" altLang="en-US"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  <a:endParaRPr lang="zh-CN" altLang="en-US"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  <a:endParaRPr lang="zh-CN" altLang="en-US"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  <a:endParaRPr lang="zh-CN" altLang="en-US"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  <a:endParaRPr lang="zh-CN" altLang="en-US"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723" y="-11723"/>
            <a:ext cx="6150369" cy="4771291"/>
          </a:xfrm>
          <a:prstGeom prst="rect">
            <a:avLst/>
          </a:prstGeom>
        </p:spPr>
      </p:pic>
      <p:sp>
        <p:nvSpPr>
          <p:cNvPr id="7" name="任意多边形: 形状 16"/>
          <p:cNvSpPr/>
          <p:nvPr userDrawn="1"/>
        </p:nvSpPr>
        <p:spPr>
          <a:xfrm flipV="1">
            <a:off x="3009372" y="6468421"/>
            <a:ext cx="9200249" cy="400110"/>
          </a:xfrm>
          <a:custGeom>
            <a:avLst/>
            <a:gdLst>
              <a:gd name="connsiteX0" fmla="*/ 0 w 9200249"/>
              <a:gd name="connsiteY0" fmla="*/ 0 h 290750"/>
              <a:gd name="connsiteX1" fmla="*/ 9200249 w 9200249"/>
              <a:gd name="connsiteY1" fmla="*/ 0 h 290750"/>
              <a:gd name="connsiteX2" fmla="*/ 9200249 w 9200249"/>
              <a:gd name="connsiteY2" fmla="*/ 290750 h 290750"/>
              <a:gd name="connsiteX3" fmla="*/ 142922 w 9200249"/>
              <a:gd name="connsiteY3" fmla="*/ 290750 h 29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0249" h="290750">
                <a:moveTo>
                  <a:pt x="0" y="0"/>
                </a:moveTo>
                <a:lnTo>
                  <a:pt x="9200249" y="0"/>
                </a:lnTo>
                <a:lnTo>
                  <a:pt x="9200249" y="290750"/>
                </a:lnTo>
                <a:lnTo>
                  <a:pt x="142922" y="29075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TextBox 12"/>
          <p:cNvSpPr txBox="1"/>
          <p:nvPr userDrawn="1"/>
        </p:nvSpPr>
        <p:spPr>
          <a:xfrm>
            <a:off x="10071140" y="6517478"/>
            <a:ext cx="1945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50B5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www.duoningbio.com</a:t>
            </a:r>
            <a:endParaRPr lang="ko-KR" altLang="en-US" sz="1200" dirty="0">
              <a:solidFill>
                <a:srgbClr val="0050B5"/>
              </a:solidFill>
              <a:latin typeface="思源黑体 CN Normal" panose="020B0400000000000000" pitchFamily="34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  <a:endPara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  <a:endParaRPr lang="zh-CN" altLang="en-US"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  <a:endParaRPr lang="zh-CN" altLang="en-US"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  <a:endParaRPr lang="zh-CN" altLang="en-US"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  <a:endParaRPr lang="zh-CN" altLang="en-US"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29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Filter</a:t>
              </a:r>
              <a:endParaRPr lang="zh-CN" altLang="en-US"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5951220"/>
            <a:ext cx="2743200" cy="365125"/>
          </a:xfrm>
        </p:spPr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12"/>
          <p:cNvSpPr txBox="1"/>
          <p:nvPr userDrawn="1"/>
        </p:nvSpPr>
        <p:spPr>
          <a:xfrm>
            <a:off x="10108615" y="6397558"/>
            <a:ext cx="1945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www.cma-lab.com</a:t>
            </a:r>
            <a:endParaRPr lang="ko-KR" altLang="en-US" sz="1200" dirty="0">
              <a:solidFill>
                <a:schemeClr val="bg1"/>
              </a:solidFill>
              <a:latin typeface="思源黑体 CN Normal" panose="020B0400000000000000" pitchFamily="34" charset="-128"/>
            </a:endParaRPr>
          </a:p>
        </p:txBody>
      </p:sp>
      <p:pic>
        <p:nvPicPr>
          <p:cNvPr id="2" name="图形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2068" y="-16328"/>
            <a:ext cx="5139932" cy="52018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4" y="231513"/>
            <a:ext cx="2587443" cy="5546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8" y="6364570"/>
            <a:ext cx="10410825" cy="1905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486400" cy="121724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39435" y="6486360"/>
            <a:ext cx="7913130" cy="279307"/>
            <a:chOff x="2815142" y="5920887"/>
            <a:chExt cx="7913130" cy="279307"/>
          </a:xfrm>
        </p:grpSpPr>
        <p:sp>
          <p:nvSpPr>
            <p:cNvPr id="8" name="矩形 7"/>
            <p:cNvSpPr/>
            <p:nvPr userDrawn="1"/>
          </p:nvSpPr>
          <p:spPr>
            <a:xfrm>
              <a:off x="2846094" y="5930053"/>
              <a:ext cx="1275980" cy="217059"/>
            </a:xfrm>
            <a:prstGeom prst="rect">
              <a:avLst/>
            </a:prstGeom>
            <a:solidFill>
              <a:srgbClr val="005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159790" y="5930053"/>
              <a:ext cx="1275980" cy="2170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5473486" y="5928359"/>
              <a:ext cx="1275980" cy="2170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787182" y="5928359"/>
              <a:ext cx="1275980" cy="2170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8100878" y="5928359"/>
              <a:ext cx="1275980" cy="2170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9414576" y="5926001"/>
              <a:ext cx="1275980" cy="217058"/>
            </a:xfrm>
            <a:prstGeom prst="rect">
              <a:avLst/>
            </a:prstGeom>
            <a:solidFill>
              <a:srgbClr val="E73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815142" y="5920887"/>
              <a:ext cx="1344648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Serum-free Medium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356070" y="5920887"/>
              <a:ext cx="883419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Bioreactor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543576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 Equipment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6745612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Detection Reagents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80631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Single Use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9376859" y="5920887"/>
              <a:ext cx="1351413" cy="279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Sterile Filter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804" y="398841"/>
            <a:ext cx="1529140" cy="527289"/>
          </a:xfrm>
          <a:prstGeom prst="rect">
            <a:avLst/>
          </a:prstGeom>
        </p:spPr>
      </p:pic>
      <p:sp>
        <p:nvSpPr>
          <p:cNvPr id="3" name="TextBox 12"/>
          <p:cNvSpPr txBox="1"/>
          <p:nvPr userDrawn="1"/>
        </p:nvSpPr>
        <p:spPr>
          <a:xfrm>
            <a:off x="10071140" y="6383338"/>
            <a:ext cx="1945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www.duoningbio.com</a:t>
            </a:r>
            <a:endParaRPr lang="ko-KR" altLang="en-US" sz="1200" dirty="0">
              <a:solidFill>
                <a:schemeClr val="bg1"/>
              </a:solidFill>
              <a:latin typeface="思源黑体 CN Normal" panose="020B0400000000000000" pitchFamily="34" charset="-128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形 15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2068" y="-16328"/>
            <a:ext cx="5139932" cy="5201859"/>
          </a:xfrm>
          <a:prstGeom prst="rect">
            <a:avLst/>
          </a:prstGeom>
        </p:spPr>
      </p:pic>
      <p:sp>
        <p:nvSpPr>
          <p:cNvPr id="18" name="Frequently, your initial font choice is taken out of your awesome hands also we are companies often specify a typeface, or even a set of fonts,  part of their brand guides However…"/>
          <p:cNvSpPr txBox="1"/>
          <p:nvPr userDrawn="1"/>
        </p:nvSpPr>
        <p:spPr>
          <a:xfrm>
            <a:off x="1819836" y="4064736"/>
            <a:ext cx="3689754" cy="1580914"/>
          </a:xfrm>
          <a:prstGeom prst="rect">
            <a:avLst/>
          </a:prstGeom>
          <a:ln w="12700">
            <a:miter lim="400000"/>
          </a:ln>
        </p:spPr>
        <p:txBody>
          <a:bodyPr wrap="square" lIns="54372" tIns="54372" rIns="54372" bIns="54372">
            <a:spAutoFit/>
          </a:bodyPr>
          <a:lstStyle/>
          <a:p>
            <a:pPr>
              <a:lnSpc>
                <a:spcPts val="1400"/>
              </a:lnSpc>
              <a:spcBef>
                <a:spcPts val="25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zh-CN" altLang="en-US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上海多宁生物科技有限公司</a:t>
            </a:r>
          </a:p>
          <a:p>
            <a:pPr>
              <a:lnSpc>
                <a:spcPts val="1400"/>
              </a:lnSpc>
              <a:spcBef>
                <a:spcPts val="25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en-US" altLang="zh-CN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Add:</a:t>
            </a:r>
            <a:r>
              <a:rPr lang="zh-CN" altLang="en-US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上海市松江区民强路</a:t>
            </a:r>
            <a:r>
              <a:rPr lang="en-US" altLang="zh-CN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1525</a:t>
            </a:r>
            <a:r>
              <a:rPr lang="zh-CN" altLang="en-US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号申田新办公领地</a:t>
            </a:r>
            <a:r>
              <a:rPr lang="en-US" altLang="zh-CN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</a:t>
            </a:r>
            <a:r>
              <a:rPr lang="zh-CN" altLang="en-US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幢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en-US" altLang="zh-CN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Tel: 86 -021 – 64340155         E-mail: marketing@duoningbio.com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en-US" altLang="zh-CN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www.duoningbio.com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 lang="en-US" altLang="zh-CN" sz="900" dirty="0">
              <a:solidFill>
                <a:srgbClr val="4EC3E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ts val="1400"/>
              </a:lnSpc>
              <a:spcBef>
                <a:spcPts val="25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 lang="en-US" altLang="zh-CN" sz="900" dirty="0">
              <a:solidFill>
                <a:srgbClr val="4EC3E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ts val="1400"/>
              </a:lnSpc>
              <a:spcBef>
                <a:spcPts val="25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 lang="en-US" altLang="zh-CN" sz="900" dirty="0">
              <a:solidFill>
                <a:srgbClr val="4EC3E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" y="4094895"/>
            <a:ext cx="827443" cy="8274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6" y="427373"/>
            <a:ext cx="2534875" cy="5433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" y="5406393"/>
            <a:ext cx="827443" cy="827443"/>
          </a:xfrm>
          <a:prstGeom prst="rect">
            <a:avLst/>
          </a:prstGeom>
        </p:spPr>
      </p:pic>
      <p:sp>
        <p:nvSpPr>
          <p:cNvPr id="17" name="Frequently, your initial font choice is taken out of your awesome hands also we are companies often specify a typeface, or even a set of fonts,  part of their brand guides However…"/>
          <p:cNvSpPr txBox="1"/>
          <p:nvPr userDrawn="1"/>
        </p:nvSpPr>
        <p:spPr>
          <a:xfrm>
            <a:off x="1819836" y="5342320"/>
            <a:ext cx="3689754" cy="1557020"/>
          </a:xfrm>
          <a:prstGeom prst="rect">
            <a:avLst/>
          </a:prstGeom>
          <a:ln w="12700">
            <a:miter lim="400000"/>
          </a:ln>
        </p:spPr>
        <p:txBody>
          <a:bodyPr wrap="square" lIns="54372" tIns="54372" rIns="54372" bIns="54372">
            <a:spAutoFit/>
          </a:bodyPr>
          <a:lstStyle/>
          <a:p>
            <a:pPr>
              <a:lnSpc>
                <a:spcPts val="1400"/>
              </a:lnSpc>
              <a:spcBef>
                <a:spcPts val="25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zh-CN" altLang="en-US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熙迈（上海）检测技术服务有限公司</a:t>
            </a:r>
          </a:p>
          <a:p>
            <a:pPr>
              <a:lnSpc>
                <a:spcPts val="1400"/>
              </a:lnSpc>
              <a:spcBef>
                <a:spcPts val="25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en-US" altLang="zh-CN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Add:</a:t>
            </a:r>
            <a:r>
              <a:rPr lang="zh-CN" altLang="en-US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上海市</a:t>
            </a:r>
            <a:r>
              <a:rPr lang="en-US" altLang="zh-CN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浦东新区川沙路</a:t>
            </a:r>
            <a:r>
              <a:rPr lang="en-US" altLang="zh-CN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669</a:t>
            </a:r>
            <a:r>
              <a:rPr lang="zh-CN" altLang="en-US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号曹路创意空间</a:t>
            </a:r>
            <a:r>
              <a:rPr lang="en-US" altLang="zh-CN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626</a:t>
            </a:r>
            <a:r>
              <a:rPr lang="zh-CN" altLang="en-US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室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en-US" altLang="zh-CN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Tel: 86 -021 – 60870371       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en-US" altLang="zh-CN" sz="900" dirty="0">
                <a:solidFill>
                  <a:srgbClr val="4EC3E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www.cma-lab.com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 lang="en-US" altLang="zh-CN" sz="900" dirty="0">
              <a:solidFill>
                <a:srgbClr val="4EC3E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ts val="1400"/>
              </a:lnSpc>
              <a:spcBef>
                <a:spcPts val="25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 lang="en-US" altLang="zh-CN" sz="900" dirty="0">
              <a:solidFill>
                <a:srgbClr val="4EC3E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ts val="1400"/>
              </a:lnSpc>
              <a:spcBef>
                <a:spcPts val="25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 lang="en-US" altLang="zh-CN" sz="900" dirty="0">
              <a:solidFill>
                <a:srgbClr val="4EC3E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666562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3963" y="1493582"/>
            <a:ext cx="4210821" cy="4210821"/>
          </a:xfrm>
          <a:prstGeom prst="rect">
            <a:avLst/>
          </a:prstGeom>
        </p:spPr>
      </p:pic>
      <p:sp>
        <p:nvSpPr>
          <p:cNvPr id="11" name="任意多边形: 形状 16"/>
          <p:cNvSpPr/>
          <p:nvPr userDrawn="1"/>
        </p:nvSpPr>
        <p:spPr>
          <a:xfrm flipV="1">
            <a:off x="3009372" y="6468421"/>
            <a:ext cx="9200249" cy="400110"/>
          </a:xfrm>
          <a:custGeom>
            <a:avLst/>
            <a:gdLst>
              <a:gd name="connsiteX0" fmla="*/ 0 w 9200249"/>
              <a:gd name="connsiteY0" fmla="*/ 0 h 290750"/>
              <a:gd name="connsiteX1" fmla="*/ 9200249 w 9200249"/>
              <a:gd name="connsiteY1" fmla="*/ 0 h 290750"/>
              <a:gd name="connsiteX2" fmla="*/ 9200249 w 9200249"/>
              <a:gd name="connsiteY2" fmla="*/ 290750 h 290750"/>
              <a:gd name="connsiteX3" fmla="*/ 142922 w 9200249"/>
              <a:gd name="connsiteY3" fmla="*/ 290750 h 29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0249" h="290750">
                <a:moveTo>
                  <a:pt x="0" y="0"/>
                </a:moveTo>
                <a:lnTo>
                  <a:pt x="9200249" y="0"/>
                </a:lnTo>
                <a:lnTo>
                  <a:pt x="9200249" y="290750"/>
                </a:lnTo>
                <a:lnTo>
                  <a:pt x="142922" y="29075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12"/>
          <p:cNvSpPr txBox="1"/>
          <p:nvPr userDrawn="1"/>
        </p:nvSpPr>
        <p:spPr>
          <a:xfrm>
            <a:off x="10071140" y="6517478"/>
            <a:ext cx="1945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50B5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www.cma-lab.com</a:t>
            </a:r>
            <a:endParaRPr lang="ko-KR" altLang="en-US" sz="1200" dirty="0">
              <a:solidFill>
                <a:srgbClr val="0050B5"/>
              </a:solidFill>
              <a:latin typeface="思源黑体 CN Normal" panose="020B0400000000000000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90" y="288175"/>
            <a:ext cx="2367763" cy="5075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A-GEN-01-02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2D05-FBB4-4F6F-A369-6DFA110D7E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29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Layout" Target="../slideLayouts/slideLayout26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32.xml"/><Relationship Id="rId9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slideLayout" Target="../slideLayouts/slideLayout34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image" Target="../media/image32.emf"/><Relationship Id="rId2" Type="http://schemas.openxmlformats.org/officeDocument/2006/relationships/tags" Target="../tags/tag16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___.xlsx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6.xml"/><Relationship Id="rId4" Type="http://schemas.openxmlformats.org/officeDocument/2006/relationships/tags" Target="../tags/tag17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10" Type="http://schemas.openxmlformats.org/officeDocument/2006/relationships/image" Target="../media/image33.jpeg"/><Relationship Id="rId4" Type="http://schemas.openxmlformats.org/officeDocument/2006/relationships/tags" Target="../tags/tag175.xml"/><Relationship Id="rId9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tags" Target="../tags/tag181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slideLayout" Target="../slideLayouts/slideLayout40.xml"/><Relationship Id="rId5" Type="http://schemas.openxmlformats.org/officeDocument/2006/relationships/tags" Target="../tags/tag183.xml"/><Relationship Id="rId4" Type="http://schemas.openxmlformats.org/officeDocument/2006/relationships/tags" Target="../tags/tag18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5" Type="http://schemas.openxmlformats.org/officeDocument/2006/relationships/tags" Target="../tags/tag188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193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10" Type="http://schemas.openxmlformats.org/officeDocument/2006/relationships/image" Target="../media/image35.png"/><Relationship Id="rId4" Type="http://schemas.openxmlformats.org/officeDocument/2006/relationships/tags" Target="../tags/tag200.xml"/><Relationship Id="rId9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9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image" Target="../media/image37.jpe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slideLayout" Target="../slideLayouts/slideLayout46.xml"/><Relationship Id="rId5" Type="http://schemas.openxmlformats.org/officeDocument/2006/relationships/tags" Target="../tags/tag215.xml"/><Relationship Id="rId4" Type="http://schemas.openxmlformats.org/officeDocument/2006/relationships/tags" Target="../tags/tag2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7" Type="http://schemas.openxmlformats.org/officeDocument/2006/relationships/image" Target="../media/image38.jpe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slideLayout" Target="../slideLayouts/slideLayout48.xml"/><Relationship Id="rId5" Type="http://schemas.openxmlformats.org/officeDocument/2006/relationships/tags" Target="../tags/tag220.xml"/><Relationship Id="rId4" Type="http://schemas.openxmlformats.org/officeDocument/2006/relationships/tags" Target="../tags/tag2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61.xml"/><Relationship Id="rId7" Type="http://schemas.openxmlformats.org/officeDocument/2006/relationships/image" Target="../media/image25.jpeg"/><Relationship Id="rId12" Type="http://schemas.microsoft.com/office/2007/relationships/diagramDrawing" Target="../diagrams/drawing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2.xml"/><Relationship Id="rId11" Type="http://schemas.openxmlformats.org/officeDocument/2006/relationships/diagramColors" Target="../diagrams/colors1.xml"/><Relationship Id="rId5" Type="http://schemas.openxmlformats.org/officeDocument/2006/relationships/slideLayout" Target="../slideLayouts/slideLayout10.xm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62.xml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tags" Target="../tags/tag65.xml"/><Relationship Id="rId7" Type="http://schemas.openxmlformats.org/officeDocument/2006/relationships/diagramData" Target="../diagrams/data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26.jpeg"/><Relationship Id="rId11" Type="http://schemas.microsoft.com/office/2007/relationships/diagramDrawing" Target="../diagrams/drawing2.xml"/><Relationship Id="rId5" Type="http://schemas.openxmlformats.org/officeDocument/2006/relationships/slideLayout" Target="../slideLayouts/slideLayout12.xml"/><Relationship Id="rId10" Type="http://schemas.openxmlformats.org/officeDocument/2006/relationships/diagramColors" Target="../diagrams/colors2.xml"/><Relationship Id="rId4" Type="http://schemas.openxmlformats.org/officeDocument/2006/relationships/tags" Target="../tags/tag66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slideLayout" Target="../slideLayouts/slideLayout14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27.jpeg"/><Relationship Id="rId5" Type="http://schemas.openxmlformats.org/officeDocument/2006/relationships/tags" Target="../tags/tag105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副标题 4"/>
          <p:cNvSpPr txBox="1"/>
          <p:nvPr/>
        </p:nvSpPr>
        <p:spPr>
          <a:xfrm>
            <a:off x="675228" y="4360627"/>
            <a:ext cx="3600611" cy="338554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400" dirty="0">
                <a:solidFill>
                  <a:srgbClr val="DBDBDB"/>
                </a:solidFill>
                <a:latin typeface="Abadi" panose="020B0604020104020204" pitchFamily="34" charset="0"/>
                <a:ea typeface="思源黑体"/>
              </a:rPr>
              <a:t>服务生命科学，助力人类健康</a:t>
            </a:r>
          </a:p>
        </p:txBody>
      </p:sp>
      <p:sp>
        <p:nvSpPr>
          <p:cNvPr id="25" name="矩形 24"/>
          <p:cNvSpPr/>
          <p:nvPr/>
        </p:nvSpPr>
        <p:spPr>
          <a:xfrm>
            <a:off x="634313" y="3743313"/>
            <a:ext cx="81728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"/>
              </a:rPr>
              <a:t>值得</a:t>
            </a:r>
            <a:r>
              <a:rPr lang="zh-CN" altLang="en-US" sz="2000" spc="-5" dirty="0">
                <a:solidFill>
                  <a:schemeClr val="bg1"/>
                </a:solidFill>
                <a:uFill>
                  <a:solidFill>
                    <a:srgbClr val="BEBEBE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Heiti SC"/>
              </a:rPr>
              <a:t>信赖合作的第</a:t>
            </a:r>
            <a:r>
              <a:rPr lang="zh-CN" altLang="en-US" sz="2000" dirty="0">
                <a:solidFill>
                  <a:schemeClr val="bg1"/>
                </a:solidFill>
                <a:uFill>
                  <a:solidFill>
                    <a:srgbClr val="BEBEBE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Heiti SC"/>
              </a:rPr>
              <a:t>三</a:t>
            </a:r>
            <a:r>
              <a:rPr lang="zh-CN" altLang="en-US" sz="2000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"/>
              </a:rPr>
              <a:t>方 </a:t>
            </a:r>
            <a:r>
              <a:rPr lang="en-US" altLang="zh-CN" sz="2000" spc="-5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GxP</a:t>
            </a:r>
            <a:r>
              <a:rPr lang="en-US" altLang="zh-CN" sz="2000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合规性</a:t>
            </a:r>
            <a:r>
              <a:rPr lang="zh-CN" altLang="en-US" sz="2000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"/>
              </a:rPr>
              <a:t>服务机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"/>
              </a:rPr>
              <a:t>构</a:t>
            </a:r>
          </a:p>
        </p:txBody>
      </p:sp>
      <p:sp>
        <p:nvSpPr>
          <p:cNvPr id="26" name="矩形 25"/>
          <p:cNvSpPr/>
          <p:nvPr/>
        </p:nvSpPr>
        <p:spPr>
          <a:xfrm>
            <a:off x="634365" y="2767330"/>
            <a:ext cx="10020935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ti SC"/>
                <a:cs typeface="Heiti SC"/>
              </a:rPr>
              <a:t>熙迈合规服务</a:t>
            </a:r>
            <a:r>
              <a:rPr lang="en-US" altLang="zh-CN" sz="4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ti SC"/>
                <a:cs typeface="Heiti SC"/>
              </a:rPr>
              <a:t>-</a:t>
            </a:r>
            <a:r>
              <a:rPr lang="zh-CN" altLang="en-US" sz="4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ti SC"/>
                <a:cs typeface="Heiti SC"/>
              </a:rPr>
              <a:t>数据完整性服务（含</a:t>
            </a:r>
            <a:r>
              <a:rPr lang="en-US" altLang="zh-CN" sz="4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ti SC"/>
                <a:cs typeface="Heiti SC"/>
              </a:rPr>
              <a:t>CSV</a:t>
            </a:r>
            <a:r>
              <a:rPr lang="zh-CN" altLang="en-US" sz="4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ti SC"/>
                <a:cs typeface="Heiti SC"/>
              </a:rPr>
              <a:t>）</a:t>
            </a:r>
            <a:endParaRPr lang="en-US" altLang="zh-CN" sz="4000" b="1" spc="-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iti SC"/>
              <a:cs typeface="Heiti SC"/>
            </a:endParaRPr>
          </a:p>
          <a:p>
            <a:pPr>
              <a:spcBef>
                <a:spcPct val="0"/>
              </a:spcBef>
            </a:pP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iti SC"/>
              <a:cs typeface="Heiti SC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5228" y="1743320"/>
            <a:ext cx="20569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altLang="zh-CN" sz="7200" dirty="0">
                <a:solidFill>
                  <a:srgbClr val="4EC3E0"/>
                </a:solidFill>
                <a:latin typeface="思源黑体 CN Heavy" panose="020B0A00000000000000" charset="-122"/>
                <a:ea typeface="思源黑体"/>
              </a:rPr>
              <a:t>2023</a:t>
            </a:r>
            <a:endParaRPr lang="zh-CN" altLang="en-US" sz="7200" dirty="0">
              <a:solidFill>
                <a:srgbClr val="4EC3E0"/>
              </a:solidFill>
              <a:latin typeface="思源黑体 CN Heavy" panose="020B0A00000000000000" charset="-122"/>
              <a:ea typeface="思源黑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5005" y="4916170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DBDBDB"/>
                </a:solidFill>
                <a:latin typeface="Abadi" panose="020B0604020104020204" pitchFamily="34" charset="0"/>
                <a:ea typeface="思源黑体"/>
                <a:sym typeface="+mn-ea"/>
              </a:rPr>
              <a:t>做有温度的服务！</a:t>
            </a:r>
            <a:endParaRPr lang="zh-CN" altLang="en-US" sz="1400" dirty="0">
              <a:solidFill>
                <a:srgbClr val="DBDBDB"/>
              </a:solidFill>
              <a:latin typeface="Abadi" panose="020B0604020104020204" pitchFamily="34" charset="0"/>
              <a:ea typeface="思源黑体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682088" y="2743200"/>
            <a:ext cx="4686325" cy="1371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23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400000000000000" pitchFamily="34" charset="-122"/>
              </a:rPr>
              <a:t>CSV不是合规的终点，只是起点</a:t>
            </a:r>
          </a:p>
        </p:txBody>
      </p:sp>
      <p:sp>
        <p:nvSpPr>
          <p:cNvPr id="21" name="Title 6"/>
          <p:cNvSpPr txBox="1"/>
          <p:nvPr>
            <p:custDataLst>
              <p:tags r:id="rId3"/>
            </p:custDataLst>
          </p:nvPr>
        </p:nvSpPr>
        <p:spPr>
          <a:xfrm>
            <a:off x="5368413" y="927005"/>
            <a:ext cx="5604468" cy="50039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en-US" altLang="zh-CN" sz="1600" b="1" spc="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CSV的目的</a:t>
            </a:r>
          </a:p>
          <a:p>
            <a:pPr marL="304800" lvl="1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1400" b="1" spc="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合规</a:t>
            </a:r>
          </a:p>
          <a:p>
            <a:pPr marL="584200" lvl="1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400" spc="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新增系统的变更请求</a:t>
            </a:r>
          </a:p>
          <a:p>
            <a:pPr marL="584200" lvl="1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400" spc="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对于乙方的培训</a:t>
            </a:r>
          </a:p>
          <a:p>
            <a:pPr marL="584200" lvl="1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400" spc="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验证前系统的合规配置（数据/系统的操作权限、主数据的唯一性等等）</a:t>
            </a:r>
          </a:p>
          <a:p>
            <a:pPr marL="584200" lvl="1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en-US" altLang="zh-CN" sz="1400" spc="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SOP起草、培训、生效</a:t>
            </a:r>
          </a:p>
          <a:p>
            <a:pPr marL="584200" lvl="1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400" spc="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后期的运维</a:t>
            </a:r>
          </a:p>
          <a:p>
            <a:pPr marL="304800" lvl="1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1400" b="1" spc="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满足需求</a:t>
            </a:r>
          </a:p>
          <a:p>
            <a:pPr marL="584200" lvl="1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400" spc="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对于URS的合理描述（以免甲方、实施方、验证方对于需求的误解）</a:t>
            </a:r>
          </a:p>
          <a:p>
            <a:pPr marL="584200" lvl="1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400" spc="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对于URS的梳理（功能性需求、合规性需求、流程性需求）</a:t>
            </a: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endParaRPr lang="zh-CN" altLang="en-US" sz="1600" spc="8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995E9FA-480C-4E40-955A-EDC0768E550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6800" y="152400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GB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计算机化系统验证（CSV）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zh-CN" altLang="en-GB" sz="2000" b="1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ELCOME MESSAGE"/>
          <p:cNvSpPr txBox="1"/>
          <p:nvPr/>
        </p:nvSpPr>
        <p:spPr>
          <a:xfrm>
            <a:off x="7042187" y="2598614"/>
            <a:ext cx="3556014" cy="584775"/>
          </a:xfrm>
          <a:prstGeom prst="rect">
            <a:avLst/>
          </a:prstGeom>
          <a:ln w="12700">
            <a:miter lim="400000"/>
          </a:ln>
        </p:spPr>
        <p:txBody>
          <a:bodyPr wrap="square" lIns="22860" rIns="22860">
            <a:spAutoFit/>
          </a:bodyPr>
          <a:lstStyle>
            <a:lvl1pPr>
              <a:defRPr sz="8400" b="1">
                <a:solidFill>
                  <a:srgbClr val="49494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线条"/>
          <p:cNvSpPr/>
          <p:nvPr/>
        </p:nvSpPr>
        <p:spPr>
          <a:xfrm>
            <a:off x="7091755" y="3813947"/>
            <a:ext cx="818431" cy="0"/>
          </a:xfrm>
          <a:prstGeom prst="line">
            <a:avLst/>
          </a:prstGeom>
          <a:ln w="38100">
            <a:solidFill>
              <a:srgbClr val="4EC3E0"/>
            </a:solidFill>
            <a:miter/>
          </a:ln>
        </p:spPr>
        <p:txBody>
          <a:bodyPr lIns="22860" rIns="22860"/>
          <a:lstStyle/>
          <a:p>
            <a:endParaRPr sz="820"/>
          </a:p>
        </p:txBody>
      </p:sp>
      <p:sp>
        <p:nvSpPr>
          <p:cNvPr id="5" name="직사각형 25"/>
          <p:cNvSpPr/>
          <p:nvPr/>
        </p:nvSpPr>
        <p:spPr>
          <a:xfrm>
            <a:off x="7004050" y="1343660"/>
            <a:ext cx="168148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36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P</a:t>
            </a:r>
            <a:r>
              <a:rPr lang="en-US" altLang="zh-CN" sz="36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ART</a:t>
            </a:r>
            <a:r>
              <a:rPr lang="en-US" altLang="ko-KR" sz="36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 02</a:t>
            </a:r>
            <a:endParaRPr lang="ko-KR" altLang="en-US" sz="3600" b="1" dirty="0">
              <a:solidFill>
                <a:srgbClr val="332533"/>
              </a:solidFill>
              <a:latin typeface="Arial" panose="020B0604020202020204"/>
              <a:ea typeface="Arial Unicode MS"/>
            </a:endParaRPr>
          </a:p>
        </p:txBody>
      </p:sp>
      <p:sp>
        <p:nvSpPr>
          <p:cNvPr id="6" name="WELCOME MESSAGE"/>
          <p:cNvSpPr txBox="1"/>
          <p:nvPr/>
        </p:nvSpPr>
        <p:spPr>
          <a:xfrm>
            <a:off x="7194587" y="2751014"/>
            <a:ext cx="3556014" cy="584775"/>
          </a:xfrm>
          <a:prstGeom prst="rect">
            <a:avLst/>
          </a:prstGeom>
          <a:ln w="12700">
            <a:miter lim="400000"/>
          </a:ln>
        </p:spPr>
        <p:txBody>
          <a:bodyPr wrap="square" lIns="22860" rIns="22860">
            <a:spAutoFit/>
          </a:bodyPr>
          <a:lstStyle>
            <a:lvl1pPr>
              <a:defRPr sz="8400" b="1">
                <a:solidFill>
                  <a:srgbClr val="49494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914362" y="1676291"/>
            <a:ext cx="10363283" cy="457210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itle 6"/>
          <p:cNvSpPr txBox="1"/>
          <p:nvPr>
            <p:custDataLst>
              <p:tags r:id="rId3"/>
            </p:custDataLst>
          </p:nvPr>
        </p:nvSpPr>
        <p:spPr>
          <a:xfrm>
            <a:off x="1219162" y="1981093"/>
            <a:ext cx="9753676" cy="39625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zh-CN" sz="1600" spc="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 CFDA 药品生产质量管理规范附录：计算机化系统</a:t>
            </a: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1600" spc="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GAMP5 A Risk-Based Approach to Compliant GxP Computerized Systems</a:t>
            </a: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zh-CN" sz="1600" spc="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欧盟 GMP 附录 11 计算机化系统和附录 15 验证</a:t>
            </a: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1600" spc="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FDA - 21 CFR Part 210, 211 Good Manufacturing Practice for Finished Pharmaceuticals.</a:t>
            </a: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1600" spc="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EU Pharmaceutical legislation, Directive 75/319/EEC: GMP Regulation, Directive 91/356/EEC Volume 4 and applicable annexes: GMP Guideline.</a:t>
            </a: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1600" spc="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FDA - 21 CFR Part 11: electronic records and electronic signatures.</a:t>
            </a: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1600" spc="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P.R. of China, Good Manufacturing Practice, 2010 Version</a:t>
            </a: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1600" spc="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MHRA GMP Data Integrity Definitions and Guidance for Industry, 2015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70647A1-2200-1E4F-84C8-F335366EB56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19162" y="126713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r>
              <a:rPr lang="en-US" altLang="zh-CN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609600" y="2790190"/>
            <a:ext cx="10964545" cy="2400300"/>
          </a:xfrm>
          <a:prstGeom prst="rect">
            <a:avLst/>
          </a:prstGeom>
          <a:pattFill prst="dkDnDiag">
            <a:fgClr>
              <a:srgbClr val="CDE2F8"/>
            </a:fgClr>
            <a:bgClr>
              <a:srgbClr val="D9D9D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: 形状 27"/>
          <p:cNvSpPr/>
          <p:nvPr>
            <p:custDataLst>
              <p:tags r:id="rId3"/>
            </p:custDataLst>
          </p:nvPr>
        </p:nvSpPr>
        <p:spPr>
          <a:xfrm rot="10800000">
            <a:off x="10253980" y="1454785"/>
            <a:ext cx="974090" cy="562610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" h="886">
                <a:moveTo>
                  <a:pt x="372" y="0"/>
                </a:moveTo>
                <a:lnTo>
                  <a:pt x="725" y="0"/>
                </a:lnTo>
                <a:lnTo>
                  <a:pt x="514" y="886"/>
                </a:lnTo>
                <a:lnTo>
                  <a:pt x="0" y="886"/>
                </a:lnTo>
                <a:lnTo>
                  <a:pt x="372" y="0"/>
                </a:lnTo>
                <a:close/>
                <a:moveTo>
                  <a:pt x="1181" y="0"/>
                </a:moveTo>
                <a:lnTo>
                  <a:pt x="1534" y="0"/>
                </a:lnTo>
                <a:lnTo>
                  <a:pt x="1323" y="886"/>
                </a:lnTo>
                <a:lnTo>
                  <a:pt x="809" y="886"/>
                </a:lnTo>
                <a:lnTo>
                  <a:pt x="1181" y="0"/>
                </a:lnTo>
                <a:close/>
              </a:path>
            </a:pathLst>
          </a:custGeom>
          <a:solidFill>
            <a:srgbClr val="CDE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9556" y="5333238"/>
            <a:ext cx="10972889" cy="91527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3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边界策略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8"/>
          <a:srcRect t="1597" b="1597"/>
          <a:stretch>
            <a:fillRect/>
          </a:stretch>
        </p:blipFill>
        <p:spPr>
          <a:xfrm>
            <a:off x="3396278" y="1075779"/>
            <a:ext cx="5391188" cy="411471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160" h="6000">
                <a:moveTo>
                  <a:pt x="0" y="0"/>
                </a:moveTo>
                <a:lnTo>
                  <a:pt x="8160" y="0"/>
                </a:lnTo>
                <a:lnTo>
                  <a:pt x="8160" y="6000"/>
                </a:lnTo>
                <a:lnTo>
                  <a:pt x="0" y="6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6447741-8F95-8A4A-8B64-798F702558A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219162" y="126713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r>
              <a:rPr lang="en-US" altLang="zh-CN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27"/>
          <p:cNvSpPr/>
          <p:nvPr>
            <p:custDataLst>
              <p:tags r:id="rId2"/>
            </p:custDataLst>
          </p:nvPr>
        </p:nvSpPr>
        <p:spPr>
          <a:xfrm rot="10800000">
            <a:off x="10253980" y="1454785"/>
            <a:ext cx="974090" cy="562610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" h="886">
                <a:moveTo>
                  <a:pt x="372" y="0"/>
                </a:moveTo>
                <a:lnTo>
                  <a:pt x="725" y="0"/>
                </a:lnTo>
                <a:lnTo>
                  <a:pt x="514" y="886"/>
                </a:lnTo>
                <a:lnTo>
                  <a:pt x="0" y="886"/>
                </a:lnTo>
                <a:lnTo>
                  <a:pt x="372" y="0"/>
                </a:lnTo>
                <a:close/>
                <a:moveTo>
                  <a:pt x="1181" y="0"/>
                </a:moveTo>
                <a:lnTo>
                  <a:pt x="1534" y="0"/>
                </a:lnTo>
                <a:lnTo>
                  <a:pt x="1323" y="886"/>
                </a:lnTo>
                <a:lnTo>
                  <a:pt x="809" y="886"/>
                </a:lnTo>
                <a:lnTo>
                  <a:pt x="1181" y="0"/>
                </a:lnTo>
                <a:close/>
              </a:path>
            </a:pathLst>
          </a:custGeom>
          <a:solidFill>
            <a:srgbClr val="CDE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05427" y="5487669"/>
            <a:ext cx="10972889" cy="91527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b="1" spc="3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CSV</a:t>
            </a:r>
            <a:r>
              <a:rPr lang="zh-CN" altLang="en-US" sz="3200" b="1" spc="3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执行策略</a:t>
            </a:r>
          </a:p>
        </p:txBody>
      </p:sp>
      <p:pic>
        <p:nvPicPr>
          <p:cNvPr id="5" name="图片 4" descr="图示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17" y="1454784"/>
            <a:ext cx="6188710" cy="403288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45811A7-A329-BF44-A0C3-2292E793044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19162" y="126713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r>
              <a:rPr lang="en-US" altLang="zh-CN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319378" y="1526650"/>
            <a:ext cx="11553245" cy="4858247"/>
          </a:xfrm>
          <a:prstGeom prst="rect">
            <a:avLst/>
          </a:prstGeom>
          <a:noFill/>
          <a:ln w="6350">
            <a:solidFill>
              <a:schemeClr val="accent1"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4189369" y="1789043"/>
            <a:ext cx="0" cy="4293705"/>
          </a:xfrm>
          <a:prstGeom prst="line">
            <a:avLst/>
          </a:prstGeom>
          <a:ln w="63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698665" y="2130236"/>
            <a:ext cx="3168236" cy="3002203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>
                  <a:lumMod val="75000"/>
                  <a:lumOff val="25000"/>
                </a:srgbClr>
              </a:buClr>
              <a:buSzPct val="90000"/>
              <a:buFont typeface="Wingdings" panose="05000000000000000000" pitchFamily="2" charset="2"/>
              <a:buNone/>
            </a:pPr>
            <a:r>
              <a:rPr kumimoji="0" lang="zh-CN" altLang="en-US" sz="2000" b="0" i="0" u="none" kern="1200" cap="none" spc="18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用户/管理员：</a:t>
            </a:r>
          </a:p>
          <a:p>
            <a:pPr marL="431800" marR="0" lvl="0" indent="-431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>
                  <a:lumMod val="75000"/>
                  <a:lumOff val="25000"/>
                </a:srgbClr>
              </a:buClr>
              <a:buSzPct val="90000"/>
              <a:buFont typeface="Wingdings" panose="05000000000000000000" pitchFamily="2" charset="2"/>
              <a:buChar char="n"/>
            </a:pPr>
            <a:r>
              <a:rPr kumimoji="0" lang="zh-CN" altLang="en-US" sz="2000" b="0" i="0" u="none" kern="1200" cap="none" spc="18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负责业务流程的提供</a:t>
            </a:r>
          </a:p>
          <a:p>
            <a:pPr marL="431800" marR="0" lvl="0" indent="-431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>
                  <a:lumMod val="75000"/>
                  <a:lumOff val="25000"/>
                </a:srgbClr>
              </a:buClr>
              <a:buSzPct val="90000"/>
              <a:buFont typeface="Wingdings" panose="05000000000000000000" pitchFamily="2" charset="2"/>
              <a:buChar char="n"/>
            </a:pPr>
            <a:r>
              <a:rPr kumimoji="0" lang="zh-CN" altLang="en-US" sz="2000" b="0" i="0" u="none" kern="1200" cap="none" spc="18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负责验证账号的创建</a:t>
            </a:r>
          </a:p>
          <a:p>
            <a:pPr marL="431800" marR="0" lvl="0" indent="-431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>
                  <a:lumMod val="75000"/>
                  <a:lumOff val="25000"/>
                </a:srgbClr>
              </a:buClr>
              <a:buSzPct val="90000"/>
              <a:buFont typeface="Wingdings" panose="05000000000000000000" pitchFamily="2" charset="2"/>
              <a:buChar char="n"/>
            </a:pPr>
            <a:r>
              <a:rPr kumimoji="0" lang="zh-CN" altLang="en-US" sz="2000" b="0" i="0" u="none" kern="1200" cap="none" spc="18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配合执行备份还原</a:t>
            </a: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4511837" y="2095572"/>
            <a:ext cx="3168282" cy="395224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>
                  <a:lumMod val="75000"/>
                  <a:lumOff val="25000"/>
                </a:srgbClr>
              </a:buClr>
              <a:buSzPct val="90000"/>
              <a:buFont typeface="Wingdings" panose="05000000000000000000" pitchFamily="2" charset="2"/>
              <a:buNone/>
            </a:pPr>
            <a:r>
              <a:rPr kumimoji="0" lang="zh-CN" altLang="en-US" sz="2000" b="0" i="0" u="none" kern="1200" cap="none" spc="18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实施方：</a:t>
            </a:r>
          </a:p>
          <a:p>
            <a:pPr marL="431800" marR="0" lvl="0" indent="-431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>
                  <a:lumMod val="75000"/>
                  <a:lumOff val="25000"/>
                </a:srgbClr>
              </a:buClr>
              <a:buSzPct val="90000"/>
              <a:buFont typeface="Wingdings" panose="05000000000000000000" pitchFamily="2" charset="2"/>
              <a:buChar char="n"/>
            </a:pPr>
            <a:r>
              <a:rPr kumimoji="0" lang="zh-CN" altLang="en-US" sz="2000" b="0" i="0" u="none" kern="1200" cap="none" spc="18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提供配置信息</a:t>
            </a:r>
          </a:p>
          <a:p>
            <a:pPr marL="431800" marR="0" lvl="0" indent="-431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>
                  <a:lumMod val="75000"/>
                  <a:lumOff val="25000"/>
                </a:srgbClr>
              </a:buClr>
              <a:buSzPct val="90000"/>
              <a:buFont typeface="Wingdings" panose="05000000000000000000" pitchFamily="2" charset="2"/>
              <a:buChar char="n"/>
            </a:pPr>
            <a:r>
              <a:rPr kumimoji="0" lang="zh-CN" altLang="en-US" sz="2000" b="0" i="0" u="none" kern="1200" cap="none" spc="18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提供开发信息</a:t>
            </a:r>
          </a:p>
          <a:p>
            <a:pPr marL="431800" marR="0" lvl="0" indent="-431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>
                  <a:lumMod val="75000"/>
                  <a:lumOff val="25000"/>
                </a:srgbClr>
              </a:buClr>
              <a:buSzPct val="90000"/>
              <a:buFont typeface="Wingdings" panose="05000000000000000000" pitchFamily="2" charset="2"/>
              <a:buChar char="n"/>
            </a:pPr>
            <a:r>
              <a:rPr kumimoji="0" lang="zh-CN" altLang="en-US" sz="2000" b="0" i="0" u="none" kern="1200" cap="none" spc="18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提供接口信息</a:t>
            </a:r>
          </a:p>
          <a:p>
            <a:pPr marL="431800" marR="0" lvl="0" indent="-431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>
                  <a:lumMod val="75000"/>
                  <a:lumOff val="25000"/>
                </a:srgbClr>
              </a:buClr>
              <a:buSzPct val="90000"/>
              <a:buFont typeface="Wingdings" panose="05000000000000000000" pitchFamily="2" charset="2"/>
              <a:buChar char="n"/>
            </a:pPr>
            <a:r>
              <a:rPr kumimoji="0" lang="zh-CN" altLang="en-US" sz="2000" b="0" i="0" u="none" kern="1200" cap="none" spc="18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提供系统描述</a:t>
            </a:r>
          </a:p>
          <a:p>
            <a:pPr marL="431800" marR="0" lvl="0" indent="-431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>
                  <a:lumMod val="75000"/>
                  <a:lumOff val="25000"/>
                </a:srgbClr>
              </a:buClr>
              <a:buSzPct val="90000"/>
              <a:buFont typeface="Wingdings" panose="05000000000000000000" pitchFamily="2" charset="2"/>
              <a:buChar char="n"/>
            </a:pPr>
            <a:r>
              <a:rPr kumimoji="0" lang="zh-CN" altLang="en-US" sz="2000" b="0" i="0" u="none" kern="1200" cap="none" spc="18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提供验证环境</a:t>
            </a: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8325054" y="2095572"/>
            <a:ext cx="3168282" cy="3435073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>
                  <a:lumMod val="75000"/>
                  <a:lumOff val="25000"/>
                </a:srgbClr>
              </a:buClr>
              <a:buSzPct val="90000"/>
              <a:buFont typeface="Wingdings" panose="05000000000000000000" pitchFamily="2" charset="2"/>
              <a:buNone/>
            </a:pPr>
            <a:r>
              <a:rPr kumimoji="0" lang="zh-CN" altLang="en-US" sz="2000" b="0" i="0" u="none" kern="1200" cap="none" spc="18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验证方：</a:t>
            </a:r>
          </a:p>
          <a:p>
            <a:pPr marL="431800" marR="0" lvl="0" indent="-431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>
                  <a:lumMod val="75000"/>
                  <a:lumOff val="25000"/>
                </a:srgbClr>
              </a:buClr>
              <a:buSzPct val="90000"/>
              <a:buFont typeface="Wingdings" panose="05000000000000000000" pitchFamily="2" charset="2"/>
              <a:buChar char="n"/>
            </a:pPr>
            <a:r>
              <a:rPr kumimoji="0" lang="zh-CN" altLang="en-US" sz="2000" b="0" i="0" u="none" kern="1200" cap="none" spc="18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根据用户和实施方提供的信息起草文件</a:t>
            </a:r>
          </a:p>
          <a:p>
            <a:pPr marL="431800" marR="0" lvl="0" indent="-431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>
                  <a:lumMod val="75000"/>
                  <a:lumOff val="25000"/>
                </a:srgbClr>
              </a:buClr>
              <a:buSzPct val="90000"/>
              <a:buFont typeface="Wingdings" panose="05000000000000000000" pitchFamily="2" charset="2"/>
              <a:buChar char="n"/>
            </a:pPr>
            <a:r>
              <a:rPr kumimoji="0" lang="zh-CN" altLang="en-US" sz="2000" b="0" i="0" u="none" kern="1200" cap="none" spc="18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执行风险评估</a:t>
            </a:r>
          </a:p>
          <a:p>
            <a:pPr marL="431800" marR="0" lvl="0" indent="-431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>
                  <a:lumMod val="75000"/>
                  <a:lumOff val="25000"/>
                </a:srgbClr>
              </a:buClr>
              <a:buSzPct val="90000"/>
              <a:buFont typeface="Wingdings" panose="05000000000000000000" pitchFamily="2" charset="2"/>
              <a:buChar char="n"/>
            </a:pPr>
            <a:r>
              <a:rPr kumimoji="0" lang="zh-CN" altLang="en-US" sz="2000" b="0" i="0" u="none" kern="1200" cap="none" spc="18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执行测试活动</a:t>
            </a:r>
          </a:p>
        </p:txBody>
      </p:sp>
      <p:cxnSp>
        <p:nvCxnSpPr>
          <p:cNvPr id="13" name="直接连接符 12"/>
          <p:cNvCxnSpPr/>
          <p:nvPr>
            <p:custDataLst>
              <p:tags r:id="rId7"/>
            </p:custDataLst>
          </p:nvPr>
        </p:nvCxnSpPr>
        <p:spPr>
          <a:xfrm>
            <a:off x="8002587" y="1789043"/>
            <a:ext cx="0" cy="4293705"/>
          </a:xfrm>
          <a:prstGeom prst="line">
            <a:avLst/>
          </a:prstGeom>
          <a:ln w="63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6C86AD3-9FE4-8E47-9992-7B78D2BAB5F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79357" y="168303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r>
              <a:rPr lang="en-US" altLang="zh-CN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三方职责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1669398" y="1217034"/>
            <a:ext cx="9005570" cy="5031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F475621-6A34-9D4A-8876-19B16354D2C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79357" y="168303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r>
              <a:rPr lang="en-US" altLang="zh-CN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三方职责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1370313" y="1217034"/>
            <a:ext cx="9603740" cy="5031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49EF6B6-B346-5946-A4C7-5F2C6565432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79357" y="168303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r>
              <a:rPr lang="en-US" altLang="zh-CN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三方职责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/>
          <p:nvPr>
            <p:custDataLst>
              <p:tags r:id="rId2"/>
            </p:custDataLst>
          </p:nvPr>
        </p:nvSpPr>
        <p:spPr>
          <a:xfrm>
            <a:off x="609562" y="1524012"/>
            <a:ext cx="10972876" cy="7620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3000" spc="2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验证步骤：</a:t>
            </a:r>
          </a:p>
        </p:txBody>
      </p:sp>
      <p:sp>
        <p:nvSpPr>
          <p:cNvPr id="17" name="弧形 16"/>
          <p:cNvSpPr/>
          <p:nvPr>
            <p:custDataLst>
              <p:tags r:id="rId3"/>
            </p:custDataLst>
          </p:nvPr>
        </p:nvSpPr>
        <p:spPr>
          <a:xfrm>
            <a:off x="1627144" y="2630023"/>
            <a:ext cx="887024" cy="874357"/>
          </a:xfrm>
          <a:prstGeom prst="arc">
            <a:avLst>
              <a:gd name="adj1" fmla="val 11619054"/>
              <a:gd name="adj2" fmla="val 10295063"/>
            </a:avLst>
          </a:prstGeom>
          <a:ln w="19050">
            <a:solidFill>
              <a:srgbClr val="1D6D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80"/>
          <p:cNvSpPr txBox="1"/>
          <p:nvPr>
            <p:custDataLst>
              <p:tags r:id="rId4"/>
            </p:custDataLst>
          </p:nvPr>
        </p:nvSpPr>
        <p:spPr>
          <a:xfrm>
            <a:off x="1288026" y="3647743"/>
            <a:ext cx="1673817" cy="168624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pc="1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信息收集（功能、配置、流程、相关方识别及职责确定）</a:t>
            </a:r>
          </a:p>
        </p:txBody>
      </p:sp>
      <p:sp>
        <p:nvSpPr>
          <p:cNvPr id="19" name="标题 5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762308" y="2745913"/>
            <a:ext cx="676047" cy="62174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2700" b="1" dirty="0">
                <a:solidFill>
                  <a:srgbClr val="1D518C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20" name="菱形 19"/>
          <p:cNvSpPr/>
          <p:nvPr>
            <p:custDataLst>
              <p:tags r:id="rId6"/>
            </p:custDataLst>
          </p:nvPr>
        </p:nvSpPr>
        <p:spPr>
          <a:xfrm>
            <a:off x="1409396" y="2863138"/>
            <a:ext cx="367695" cy="367695"/>
          </a:xfrm>
          <a:prstGeom prst="diamond">
            <a:avLst/>
          </a:prstGeom>
          <a:solidFill>
            <a:srgbClr val="69A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弧形 3"/>
          <p:cNvSpPr/>
          <p:nvPr>
            <p:custDataLst>
              <p:tags r:id="rId7"/>
            </p:custDataLst>
          </p:nvPr>
        </p:nvSpPr>
        <p:spPr>
          <a:xfrm>
            <a:off x="3671669" y="2630023"/>
            <a:ext cx="887024" cy="874357"/>
          </a:xfrm>
          <a:prstGeom prst="arc">
            <a:avLst>
              <a:gd name="adj1" fmla="val 11619054"/>
              <a:gd name="adj2" fmla="val 10295063"/>
            </a:avLst>
          </a:prstGeom>
          <a:ln w="19050">
            <a:solidFill>
              <a:srgbClr val="1D6D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80"/>
          <p:cNvSpPr txBox="1"/>
          <p:nvPr>
            <p:custDataLst>
              <p:tags r:id="rId8"/>
            </p:custDataLst>
          </p:nvPr>
        </p:nvSpPr>
        <p:spPr>
          <a:xfrm>
            <a:off x="3332552" y="3647743"/>
            <a:ext cx="1673817" cy="144045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000" spc="18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文件起草/培训</a:t>
            </a:r>
          </a:p>
        </p:txBody>
      </p:sp>
      <p:sp>
        <p:nvSpPr>
          <p:cNvPr id="6" name="标题 5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3806834" y="2745913"/>
            <a:ext cx="676047" cy="62174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2700" b="1" dirty="0">
                <a:solidFill>
                  <a:srgbClr val="1D518C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7" name="菱形 6"/>
          <p:cNvSpPr/>
          <p:nvPr>
            <p:custDataLst>
              <p:tags r:id="rId10"/>
            </p:custDataLst>
          </p:nvPr>
        </p:nvSpPr>
        <p:spPr>
          <a:xfrm>
            <a:off x="3453922" y="2863138"/>
            <a:ext cx="367695" cy="367695"/>
          </a:xfrm>
          <a:prstGeom prst="diamond">
            <a:avLst/>
          </a:prstGeom>
          <a:solidFill>
            <a:srgbClr val="69A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弧形 7"/>
          <p:cNvSpPr/>
          <p:nvPr>
            <p:custDataLst>
              <p:tags r:id="rId11"/>
            </p:custDataLst>
          </p:nvPr>
        </p:nvSpPr>
        <p:spPr>
          <a:xfrm>
            <a:off x="5598209" y="2630023"/>
            <a:ext cx="887024" cy="874357"/>
          </a:xfrm>
          <a:prstGeom prst="arc">
            <a:avLst>
              <a:gd name="adj1" fmla="val 11619054"/>
              <a:gd name="adj2" fmla="val 10295063"/>
            </a:avLst>
          </a:prstGeom>
          <a:ln w="19050">
            <a:solidFill>
              <a:srgbClr val="1D6D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0"/>
          <p:cNvSpPr txBox="1"/>
          <p:nvPr>
            <p:custDataLst>
              <p:tags r:id="rId12"/>
            </p:custDataLst>
          </p:nvPr>
        </p:nvSpPr>
        <p:spPr>
          <a:xfrm>
            <a:off x="5259092" y="3647743"/>
            <a:ext cx="1673817" cy="250438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000" spc="18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测试执行/培训</a:t>
            </a:r>
          </a:p>
        </p:txBody>
      </p:sp>
      <p:sp>
        <p:nvSpPr>
          <p:cNvPr id="12" name="标题 5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5733374" y="2745913"/>
            <a:ext cx="676047" cy="62174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2700" b="1" dirty="0">
                <a:solidFill>
                  <a:srgbClr val="1D518C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13" name="菱形 12"/>
          <p:cNvSpPr/>
          <p:nvPr>
            <p:custDataLst>
              <p:tags r:id="rId14"/>
            </p:custDataLst>
          </p:nvPr>
        </p:nvSpPr>
        <p:spPr>
          <a:xfrm>
            <a:off x="5380462" y="2863138"/>
            <a:ext cx="367695" cy="367695"/>
          </a:xfrm>
          <a:prstGeom prst="diamond">
            <a:avLst/>
          </a:prstGeom>
          <a:solidFill>
            <a:srgbClr val="69A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弧形 13"/>
          <p:cNvSpPr/>
          <p:nvPr>
            <p:custDataLst>
              <p:tags r:id="rId15"/>
            </p:custDataLst>
          </p:nvPr>
        </p:nvSpPr>
        <p:spPr>
          <a:xfrm>
            <a:off x="7524749" y="2630023"/>
            <a:ext cx="887024" cy="874357"/>
          </a:xfrm>
          <a:prstGeom prst="arc">
            <a:avLst>
              <a:gd name="adj1" fmla="val 11619054"/>
              <a:gd name="adj2" fmla="val 10295063"/>
            </a:avLst>
          </a:prstGeom>
          <a:ln w="19050">
            <a:solidFill>
              <a:srgbClr val="1D6D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80"/>
          <p:cNvSpPr txBox="1"/>
          <p:nvPr>
            <p:custDataLst>
              <p:tags r:id="rId16"/>
            </p:custDataLst>
          </p:nvPr>
        </p:nvSpPr>
        <p:spPr>
          <a:xfrm>
            <a:off x="7185631" y="3647743"/>
            <a:ext cx="1673817" cy="250438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000" spc="18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结果填写</a:t>
            </a:r>
          </a:p>
        </p:txBody>
      </p:sp>
      <p:sp>
        <p:nvSpPr>
          <p:cNvPr id="16" name="标题 5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7659914" y="2745913"/>
            <a:ext cx="676047" cy="62174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2700" b="1" dirty="0">
                <a:solidFill>
                  <a:srgbClr val="1D518C"/>
                </a:solidFill>
                <a:latin typeface="微软雅黑" panose="020B0503020204020204" pitchFamily="34" charset="-122"/>
              </a:rPr>
              <a:t>04</a:t>
            </a:r>
          </a:p>
        </p:txBody>
      </p:sp>
      <p:sp>
        <p:nvSpPr>
          <p:cNvPr id="21" name="菱形 20"/>
          <p:cNvSpPr/>
          <p:nvPr>
            <p:custDataLst>
              <p:tags r:id="rId18"/>
            </p:custDataLst>
          </p:nvPr>
        </p:nvSpPr>
        <p:spPr>
          <a:xfrm>
            <a:off x="7307001" y="2863138"/>
            <a:ext cx="367695" cy="367695"/>
          </a:xfrm>
          <a:prstGeom prst="diamond">
            <a:avLst/>
          </a:prstGeom>
          <a:solidFill>
            <a:srgbClr val="69A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弧形 21"/>
          <p:cNvSpPr/>
          <p:nvPr>
            <p:custDataLst>
              <p:tags r:id="rId19"/>
            </p:custDataLst>
          </p:nvPr>
        </p:nvSpPr>
        <p:spPr>
          <a:xfrm>
            <a:off x="9569275" y="2630023"/>
            <a:ext cx="887024" cy="874357"/>
          </a:xfrm>
          <a:prstGeom prst="arc">
            <a:avLst>
              <a:gd name="adj1" fmla="val 11619054"/>
              <a:gd name="adj2" fmla="val 10295063"/>
            </a:avLst>
          </a:prstGeom>
          <a:ln w="19050">
            <a:solidFill>
              <a:srgbClr val="1D6D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80"/>
          <p:cNvSpPr txBox="1"/>
          <p:nvPr>
            <p:custDataLst>
              <p:tags r:id="rId20"/>
            </p:custDataLst>
          </p:nvPr>
        </p:nvSpPr>
        <p:spPr>
          <a:xfrm>
            <a:off x="9230157" y="3647743"/>
            <a:ext cx="1673817" cy="250438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000" spc="18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文件交付/培训</a:t>
            </a:r>
          </a:p>
        </p:txBody>
      </p:sp>
      <p:sp>
        <p:nvSpPr>
          <p:cNvPr id="24" name="标题 5"/>
          <p:cNvSpPr>
            <a:spLocks noGrp="1"/>
          </p:cNvSpPr>
          <p:nvPr>
            <p:custDataLst>
              <p:tags r:id="rId21"/>
            </p:custDataLst>
          </p:nvPr>
        </p:nvSpPr>
        <p:spPr>
          <a:xfrm>
            <a:off x="9704439" y="2745913"/>
            <a:ext cx="676047" cy="62174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2700" b="1" dirty="0">
                <a:solidFill>
                  <a:srgbClr val="1D518C"/>
                </a:solidFill>
                <a:latin typeface="微软雅黑" panose="020B0503020204020204" pitchFamily="34" charset="-122"/>
              </a:rPr>
              <a:t>05</a:t>
            </a:r>
          </a:p>
        </p:txBody>
      </p:sp>
      <p:sp>
        <p:nvSpPr>
          <p:cNvPr id="25" name="菱形 24"/>
          <p:cNvSpPr/>
          <p:nvPr>
            <p:custDataLst>
              <p:tags r:id="rId22"/>
            </p:custDataLst>
          </p:nvPr>
        </p:nvSpPr>
        <p:spPr>
          <a:xfrm>
            <a:off x="9351527" y="2863138"/>
            <a:ext cx="367695" cy="367695"/>
          </a:xfrm>
          <a:prstGeom prst="diamond">
            <a:avLst/>
          </a:prstGeom>
          <a:solidFill>
            <a:srgbClr val="69A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FE458B9-FE71-4D42-88FF-0FF102E002FC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1179357" y="168303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r>
              <a:rPr lang="en-US" altLang="zh-CN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验证步骤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30889" y="1432560"/>
          <a:ext cx="11850399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工作表" r:id="rId6" imgW="17959070" imgH="6117590" progId="Excel.Sheet.12">
                  <p:embed/>
                </p:oleObj>
              </mc:Choice>
              <mc:Fallback>
                <p:oleObj name="工作表" r:id="rId6" imgW="17959070" imgH="6117590" progId="Excel.Sheet.12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0889" y="1432560"/>
                        <a:ext cx="11850399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BA83403A-5FAC-5D44-8EC4-CFF2C9E5EE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79357" y="168303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r>
              <a:rPr lang="en-US" altLang="zh-CN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1940220" y="1466459"/>
            <a:ext cx="6197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6000" b="1" dirty="0">
                <a:solidFill>
                  <a:srgbClr val="332533"/>
                </a:solidFill>
                <a:latin typeface="Arial Black" panose="020B0A04020102020204"/>
                <a:ea typeface="Arial Unicode MS"/>
                <a:cs typeface="Arial" panose="020B0604020202020204" pitchFamily="34" charset="0"/>
              </a:rPr>
              <a:t>CONTENTS</a:t>
            </a:r>
            <a:endParaRPr lang="ko-KR" altLang="en-US" sz="6000" b="1" dirty="0">
              <a:solidFill>
                <a:srgbClr val="332533"/>
              </a:solidFill>
              <a:latin typeface="Arial Black" panose="020B0A04020102020204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2013538" y="2423103"/>
            <a:ext cx="433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sz="3600" b="1" dirty="0">
                <a:solidFill>
                  <a:srgbClr val="3325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ko-KR" altLang="en-US" sz="3600" b="1" dirty="0">
              <a:solidFill>
                <a:srgbClr val="332533"/>
              </a:solidFill>
              <a:latin typeface="微软雅黑" panose="020B0503020204020204" pitchFamily="34" charset="-122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4" name="직사각형 25"/>
          <p:cNvSpPr/>
          <p:nvPr/>
        </p:nvSpPr>
        <p:spPr>
          <a:xfrm>
            <a:off x="2013538" y="3429000"/>
            <a:ext cx="2204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32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P</a:t>
            </a:r>
            <a:r>
              <a:rPr lang="en-US" altLang="zh-CN" sz="32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ART</a:t>
            </a:r>
            <a:r>
              <a:rPr lang="en-US" altLang="ko-KR" sz="32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 01</a:t>
            </a:r>
            <a:endParaRPr lang="ko-KR" altLang="en-US" sz="3200" b="1" dirty="0">
              <a:solidFill>
                <a:srgbClr val="332533"/>
              </a:solidFill>
              <a:latin typeface="Arial" panose="020B0604020202020204"/>
              <a:ea typeface="Arial Unicode MS"/>
            </a:endParaRPr>
          </a:p>
        </p:txBody>
      </p:sp>
      <p:pic>
        <p:nvPicPr>
          <p:cNvPr id="5" name="图形 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4401" y="1400734"/>
            <a:ext cx="375471" cy="375471"/>
          </a:xfrm>
          <a:prstGeom prst="rect">
            <a:avLst/>
          </a:prstGeom>
        </p:spPr>
      </p:pic>
      <p:sp>
        <p:nvSpPr>
          <p:cNvPr id="6" name="직사각형 25"/>
          <p:cNvSpPr/>
          <p:nvPr/>
        </p:nvSpPr>
        <p:spPr>
          <a:xfrm>
            <a:off x="6096000" y="3425097"/>
            <a:ext cx="2204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32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P</a:t>
            </a:r>
            <a:r>
              <a:rPr lang="en-US" altLang="zh-CN" sz="32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ART</a:t>
            </a:r>
            <a:r>
              <a:rPr lang="en-US" altLang="ko-KR" sz="32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 02</a:t>
            </a:r>
            <a:endParaRPr lang="ko-KR" altLang="en-US" sz="3200" b="1" dirty="0">
              <a:solidFill>
                <a:srgbClr val="332533"/>
              </a:solidFill>
              <a:latin typeface="Arial" panose="020B0604020202020204"/>
              <a:ea typeface="Arial Unicode MS"/>
            </a:endParaRPr>
          </a:p>
        </p:txBody>
      </p:sp>
      <p:sp>
        <p:nvSpPr>
          <p:cNvPr id="8" name="직사각형 25"/>
          <p:cNvSpPr/>
          <p:nvPr/>
        </p:nvSpPr>
        <p:spPr>
          <a:xfrm>
            <a:off x="2034206" y="4872492"/>
            <a:ext cx="2204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32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P</a:t>
            </a:r>
            <a:r>
              <a:rPr lang="en-US" altLang="zh-CN" sz="32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ART</a:t>
            </a:r>
            <a:r>
              <a:rPr lang="en-US" altLang="ko-KR" sz="32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 03</a:t>
            </a:r>
            <a:endParaRPr lang="ko-KR" altLang="en-US" sz="3200" b="1" dirty="0">
              <a:solidFill>
                <a:srgbClr val="332533"/>
              </a:solidFill>
              <a:latin typeface="Arial" panose="020B0604020202020204"/>
              <a:ea typeface="Arial Unicode M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34206" y="3994614"/>
            <a:ext cx="2848689" cy="4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产品目录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61199" y="3946907"/>
            <a:ext cx="2848689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chemeClr val="bg2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策略</a:t>
            </a:r>
            <a:r>
              <a:rPr lang="en-US" altLang="zh-CN" dirty="0"/>
              <a:t>&amp;</a:t>
            </a:r>
            <a:r>
              <a:rPr lang="zh-CN" altLang="en-US" dirty="0"/>
              <a:t>依据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13538" y="5504973"/>
            <a:ext cx="2848689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chemeClr val="bg2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服务案例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6"/>
          <p:cNvSpPr txBox="1"/>
          <p:nvPr>
            <p:custDataLst>
              <p:tags r:id="rId2"/>
            </p:custDataLst>
          </p:nvPr>
        </p:nvSpPr>
        <p:spPr>
          <a:xfrm>
            <a:off x="1237873" y="1706880"/>
            <a:ext cx="2896222" cy="435927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31800" lvl="0" indent="-431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验证计划</a:t>
            </a:r>
          </a:p>
          <a:p>
            <a:pPr marL="431800" lvl="0" indent="-431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用户需求说明</a:t>
            </a:r>
          </a:p>
          <a:p>
            <a:pPr marL="431800" lvl="0" indent="-431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功能说明</a:t>
            </a:r>
          </a:p>
          <a:p>
            <a:pPr marL="431800" lvl="0" indent="-431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功能风险评估</a:t>
            </a:r>
          </a:p>
          <a:p>
            <a:pPr marL="431800" lvl="0" indent="-431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配置说明</a:t>
            </a:r>
          </a:p>
          <a:p>
            <a:pPr marL="431800" lvl="0" indent="-431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设计说明</a:t>
            </a:r>
          </a:p>
          <a:p>
            <a:pPr marL="431800" lvl="0" indent="-431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源代码审核</a:t>
            </a:r>
          </a:p>
        </p:txBody>
      </p:sp>
      <p:sp>
        <p:nvSpPr>
          <p:cNvPr id="24" name="Title 6"/>
          <p:cNvSpPr txBox="1"/>
          <p:nvPr>
            <p:custDataLst>
              <p:tags r:id="rId3"/>
            </p:custDataLst>
          </p:nvPr>
        </p:nvSpPr>
        <p:spPr>
          <a:xfrm>
            <a:off x="4896228" y="1706880"/>
            <a:ext cx="6057900" cy="43586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31800" lvl="0" indent="-431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设计确认</a:t>
            </a:r>
          </a:p>
          <a:p>
            <a:pPr marL="431800" lvl="0" indent="-431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安装确认方案/报告（验证环境）</a:t>
            </a:r>
          </a:p>
          <a:p>
            <a:pPr marL="431800" lvl="0" indent="-431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运行确认方案/报告</a:t>
            </a:r>
          </a:p>
          <a:p>
            <a:pPr marL="431800" lvl="0" indent="-431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性能确认方案/报告</a:t>
            </a:r>
          </a:p>
          <a:p>
            <a:pPr marL="431800" lvl="0" indent="-431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安装确认方案/报告（生产环境）</a:t>
            </a:r>
          </a:p>
          <a:p>
            <a:pPr marL="431800" lvl="0" indent="-431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需求追溯矩阵</a:t>
            </a:r>
          </a:p>
          <a:p>
            <a:pPr marL="431800" lvl="0" indent="-431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验证报告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18254FA-5063-DF4C-9362-5EEC8C0BC4B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79357" y="168303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r>
              <a:rPr lang="en-US" altLang="zh-CN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交付物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755585" y="1175703"/>
            <a:ext cx="3253266" cy="46636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683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9" name="图片 98" descr="/data/cache/514bc10e7ec880787ea6b04e0c6e6054.jpg514bc10e7ec880787ea6b04e0c6e60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l="31727" r="31727"/>
          <a:stretch>
            <a:fillRect/>
          </a:stretch>
        </p:blipFill>
        <p:spPr>
          <a:xfrm>
            <a:off x="7845062" y="1309897"/>
            <a:ext cx="3074312" cy="4395284"/>
          </a:xfrm>
          <a:custGeom>
            <a:avLst/>
            <a:gdLst>
              <a:gd name="connsiteX0" fmla="*/ 0 w 3600450"/>
              <a:gd name="connsiteY0" fmla="*/ 0 h 5147494"/>
              <a:gd name="connsiteX1" fmla="*/ 3600450 w 3600450"/>
              <a:gd name="connsiteY1" fmla="*/ 0 h 5147494"/>
              <a:gd name="connsiteX2" fmla="*/ 3600450 w 3600450"/>
              <a:gd name="connsiteY2" fmla="*/ 5147494 h 5147494"/>
              <a:gd name="connsiteX3" fmla="*/ 0 w 3600450"/>
              <a:gd name="connsiteY3" fmla="*/ 5147494 h 514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50" h="5147494">
                <a:moveTo>
                  <a:pt x="0" y="0"/>
                </a:moveTo>
                <a:lnTo>
                  <a:pt x="3600450" y="0"/>
                </a:lnTo>
                <a:lnTo>
                  <a:pt x="3600450" y="5147494"/>
                </a:lnTo>
                <a:lnTo>
                  <a:pt x="0" y="5147494"/>
                </a:lnTo>
                <a:close/>
              </a:path>
            </a:pathLst>
          </a:custGeom>
          <a:effectLst>
            <a:outerShdw blurRad="546100" sx="102000" sy="102000" algn="ctr" rotWithShape="0">
              <a:prstClr val="black">
                <a:alpha val="6000"/>
              </a:prstClr>
            </a:outerShdw>
          </a:effectLst>
        </p:spPr>
      </p:pic>
      <p:sp>
        <p:nvSpPr>
          <p:cNvPr id="69" name="Equal 38"/>
          <p:cNvSpPr/>
          <p:nvPr>
            <p:custDataLst>
              <p:tags r:id="rId4"/>
            </p:custDataLst>
          </p:nvPr>
        </p:nvSpPr>
        <p:spPr>
          <a:xfrm>
            <a:off x="7966687" y="1019060"/>
            <a:ext cx="250257" cy="399992"/>
          </a:xfrm>
          <a:custGeom>
            <a:avLst/>
            <a:gdLst>
              <a:gd name="connsiteX0" fmla="*/ 84707 w 293086"/>
              <a:gd name="connsiteY0" fmla="*/ 24129 h 468447"/>
              <a:gd name="connsiteX1" fmla="*/ 166027 w 293086"/>
              <a:gd name="connsiteY1" fmla="*/ 452361 h 468447"/>
              <a:gd name="connsiteX2" fmla="*/ 81320 w 293086"/>
              <a:gd name="connsiteY2" fmla="*/ 468447 h 468447"/>
              <a:gd name="connsiteX3" fmla="*/ 0 w 293086"/>
              <a:gd name="connsiteY3" fmla="*/ 40213 h 468447"/>
              <a:gd name="connsiteX4" fmla="*/ 211765 w 293086"/>
              <a:gd name="connsiteY4" fmla="*/ 0 h 468447"/>
              <a:gd name="connsiteX5" fmla="*/ 293086 w 293086"/>
              <a:gd name="connsiteY5" fmla="*/ 428234 h 468447"/>
              <a:gd name="connsiteX6" fmla="*/ 208379 w 293086"/>
              <a:gd name="connsiteY6" fmla="*/ 444319 h 468447"/>
              <a:gd name="connsiteX7" fmla="*/ 127059 w 293086"/>
              <a:gd name="connsiteY7" fmla="*/ 16087 h 46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086" h="468447">
                <a:moveTo>
                  <a:pt x="84707" y="24129"/>
                </a:moveTo>
                <a:lnTo>
                  <a:pt x="166027" y="452361"/>
                </a:lnTo>
                <a:lnTo>
                  <a:pt x="81320" y="468447"/>
                </a:lnTo>
                <a:lnTo>
                  <a:pt x="0" y="40213"/>
                </a:lnTo>
                <a:close/>
                <a:moveTo>
                  <a:pt x="211765" y="0"/>
                </a:moveTo>
                <a:lnTo>
                  <a:pt x="293086" y="428234"/>
                </a:lnTo>
                <a:lnTo>
                  <a:pt x="208379" y="444319"/>
                </a:lnTo>
                <a:lnTo>
                  <a:pt x="127059" y="160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5" name="Equal 38"/>
          <p:cNvSpPr/>
          <p:nvPr>
            <p:custDataLst>
              <p:tags r:id="rId5"/>
            </p:custDataLst>
          </p:nvPr>
        </p:nvSpPr>
        <p:spPr>
          <a:xfrm>
            <a:off x="10403657" y="1024541"/>
            <a:ext cx="337512" cy="415018"/>
          </a:xfrm>
          <a:custGeom>
            <a:avLst/>
            <a:gdLst>
              <a:gd name="connsiteX0" fmla="*/ 319190 w 395274"/>
              <a:gd name="connsiteY0" fmla="*/ 60848 h 486044"/>
              <a:gd name="connsiteX1" fmla="*/ 395274 w 395274"/>
              <a:gd name="connsiteY1" fmla="*/ 101411 h 486044"/>
              <a:gd name="connsiteX2" fmla="*/ 190204 w 395274"/>
              <a:gd name="connsiteY2" fmla="*/ 486044 h 486044"/>
              <a:gd name="connsiteX3" fmla="*/ 114122 w 395274"/>
              <a:gd name="connsiteY3" fmla="*/ 445480 h 486044"/>
              <a:gd name="connsiteX4" fmla="*/ 205070 w 395274"/>
              <a:gd name="connsiteY4" fmla="*/ 0 h 486044"/>
              <a:gd name="connsiteX5" fmla="*/ 281151 w 395274"/>
              <a:gd name="connsiteY5" fmla="*/ 40567 h 486044"/>
              <a:gd name="connsiteX6" fmla="*/ 76082 w 395274"/>
              <a:gd name="connsiteY6" fmla="*/ 425198 h 486044"/>
              <a:gd name="connsiteX7" fmla="*/ 0 w 395274"/>
              <a:gd name="connsiteY7" fmla="*/ 384635 h 48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74" h="486044">
                <a:moveTo>
                  <a:pt x="319190" y="60848"/>
                </a:moveTo>
                <a:lnTo>
                  <a:pt x="395274" y="101411"/>
                </a:lnTo>
                <a:lnTo>
                  <a:pt x="190204" y="486044"/>
                </a:lnTo>
                <a:lnTo>
                  <a:pt x="114122" y="445480"/>
                </a:lnTo>
                <a:close/>
                <a:moveTo>
                  <a:pt x="205070" y="0"/>
                </a:moveTo>
                <a:lnTo>
                  <a:pt x="281151" y="40567"/>
                </a:lnTo>
                <a:lnTo>
                  <a:pt x="76082" y="425198"/>
                </a:lnTo>
                <a:lnTo>
                  <a:pt x="0" y="3846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Title 6"/>
          <p:cNvSpPr txBox="1"/>
          <p:nvPr>
            <p:custDataLst>
              <p:tags r:id="rId6"/>
            </p:custDataLst>
          </p:nvPr>
        </p:nvSpPr>
        <p:spPr>
          <a:xfrm>
            <a:off x="809585" y="1709623"/>
            <a:ext cx="5962650" cy="359662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2000" b="1" spc="12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半包</a:t>
            </a: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熙迈负责文件格式的提供，用户负责内容的填写，熙迈负责文件审核</a:t>
            </a: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用户执行验证活动，熙迈负责审核执行证据页</a:t>
            </a: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2000" b="1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全包</a:t>
            </a: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用户只负责技术文档的支持、系统架构描述、流程的描述，</a:t>
            </a: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文件的起草和执行都由熙迈执行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53470BD-6132-E846-ACCE-A65F2A0FB0B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79357" y="168303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r>
              <a:rPr lang="en-US" altLang="zh-CN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两种合作模式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ELCOME MESSAGE"/>
          <p:cNvSpPr txBox="1"/>
          <p:nvPr/>
        </p:nvSpPr>
        <p:spPr>
          <a:xfrm>
            <a:off x="7042187" y="2598614"/>
            <a:ext cx="3556014" cy="584775"/>
          </a:xfrm>
          <a:prstGeom prst="rect">
            <a:avLst/>
          </a:prstGeom>
          <a:ln w="12700">
            <a:miter lim="400000"/>
          </a:ln>
        </p:spPr>
        <p:txBody>
          <a:bodyPr wrap="square" lIns="22860" rIns="22860">
            <a:spAutoFit/>
          </a:bodyPr>
          <a:lstStyle>
            <a:lvl1pPr>
              <a:defRPr sz="8400" b="1">
                <a:solidFill>
                  <a:srgbClr val="49494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服务案例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线条"/>
          <p:cNvSpPr/>
          <p:nvPr/>
        </p:nvSpPr>
        <p:spPr>
          <a:xfrm>
            <a:off x="7091755" y="3813947"/>
            <a:ext cx="818431" cy="0"/>
          </a:xfrm>
          <a:prstGeom prst="line">
            <a:avLst/>
          </a:prstGeom>
          <a:ln w="38100">
            <a:solidFill>
              <a:srgbClr val="4EC3E0"/>
            </a:solidFill>
            <a:miter/>
          </a:ln>
        </p:spPr>
        <p:txBody>
          <a:bodyPr lIns="22860" rIns="22860"/>
          <a:lstStyle/>
          <a:p>
            <a:endParaRPr sz="820"/>
          </a:p>
        </p:txBody>
      </p:sp>
      <p:sp>
        <p:nvSpPr>
          <p:cNvPr id="5" name="직사각형 25"/>
          <p:cNvSpPr/>
          <p:nvPr/>
        </p:nvSpPr>
        <p:spPr>
          <a:xfrm>
            <a:off x="7004050" y="1343660"/>
            <a:ext cx="17049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36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P</a:t>
            </a:r>
            <a:r>
              <a:rPr lang="en-US" altLang="zh-CN" sz="36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ART</a:t>
            </a:r>
            <a:r>
              <a:rPr lang="en-US" altLang="ko-KR" sz="36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 03</a:t>
            </a:r>
            <a:endParaRPr lang="ko-KR" altLang="en-US" sz="3600" b="1" dirty="0">
              <a:solidFill>
                <a:srgbClr val="332533"/>
              </a:solidFill>
              <a:latin typeface="Arial" panose="020B0604020202020204"/>
              <a:ea typeface="Arial Unicode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矩形 87"/>
          <p:cNvSpPr/>
          <p:nvPr>
            <p:custDataLst>
              <p:tags r:id="rId2"/>
            </p:custDataLst>
          </p:nvPr>
        </p:nvSpPr>
        <p:spPr>
          <a:xfrm>
            <a:off x="7649162" y="1019166"/>
            <a:ext cx="3256563" cy="48196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7" name="图片 86" descr="/data/cache/f37a8310f6cbf8f2e08aeccebe9963c4.jpgf37a8310f6cbf8f2e08aeccebe9963c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 l="30636" r="30636"/>
          <a:stretch>
            <a:fillRect/>
          </a:stretch>
        </p:blipFill>
        <p:spPr>
          <a:xfrm>
            <a:off x="7740059" y="1169362"/>
            <a:ext cx="3074767" cy="4148429"/>
          </a:xfrm>
          <a:custGeom>
            <a:avLst/>
            <a:gdLst>
              <a:gd name="connsiteX0" fmla="*/ 0 w 3380792"/>
              <a:gd name="connsiteY0" fmla="*/ 0 h 5189899"/>
              <a:gd name="connsiteX1" fmla="*/ 3380792 w 3380792"/>
              <a:gd name="connsiteY1" fmla="*/ 0 h 5189899"/>
              <a:gd name="connsiteX2" fmla="*/ 3380792 w 3380792"/>
              <a:gd name="connsiteY2" fmla="*/ 5189899 h 5189899"/>
              <a:gd name="connsiteX3" fmla="*/ 0 w 3380792"/>
              <a:gd name="connsiteY3" fmla="*/ 5189899 h 518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92" h="5189899">
                <a:moveTo>
                  <a:pt x="0" y="0"/>
                </a:moveTo>
                <a:lnTo>
                  <a:pt x="3380792" y="0"/>
                </a:lnTo>
                <a:lnTo>
                  <a:pt x="3380792" y="5189899"/>
                </a:lnTo>
                <a:lnTo>
                  <a:pt x="0" y="5189899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809585" y="1630883"/>
            <a:ext cx="5753100" cy="359662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2500" spc="17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CSV团队：</a:t>
            </a:r>
          </a:p>
          <a:p>
            <a:pPr marL="812800" lvl="1" indent="-3937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2300" spc="15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不只是执行者，更是指导者</a:t>
            </a:r>
          </a:p>
          <a:p>
            <a:pPr marL="812800" lvl="1" indent="-3937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2300" spc="15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多个项目通过FDA和EMA审计</a:t>
            </a:r>
          </a:p>
          <a:p>
            <a:pPr marL="812800" lvl="1" indent="-3937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en-US" altLang="zh-CN" sz="2300" spc="15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3次参与FDA警告信整改（DI&amp;CSV）并顺利通过复查</a:t>
            </a:r>
          </a:p>
          <a:p>
            <a:pPr marL="812800" lvl="1" indent="-3937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2300" spc="15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参与起草上海药品审评中心内部数据完整性培训手册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5C8604B-3325-0640-92C1-DFB8939E568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79357" y="168303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服务案例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2"/>
          <p:cNvSpPr/>
          <p:nvPr>
            <p:custDataLst>
              <p:tags r:id="rId2"/>
            </p:custDataLst>
          </p:nvPr>
        </p:nvSpPr>
        <p:spPr>
          <a:xfrm rot="240000">
            <a:off x="1524012" y="2286018"/>
            <a:ext cx="9296474" cy="3352827"/>
          </a:xfrm>
          <a:prstGeom prst="rect">
            <a:avLst/>
          </a:prstGeom>
          <a:noFill/>
          <a:ln w="25400"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1981216" y="2133617"/>
            <a:ext cx="8382067" cy="3505228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r="5400000" algn="ctr" rotWithShape="0">
              <a:schemeClr val="lt1">
                <a:lumMod val="50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1315156" y="1530985"/>
            <a:ext cx="419738" cy="76201"/>
            <a:chOff x="17040" y="2411"/>
            <a:chExt cx="1322" cy="240"/>
          </a:xfrm>
        </p:grpSpPr>
        <p:sp>
          <p:nvSpPr>
            <p:cNvPr id="15" name="椭圆 14"/>
            <p:cNvSpPr/>
            <p:nvPr>
              <p:custDataLst>
                <p:tags r:id="rId11"/>
              </p:custDataLst>
            </p:nvPr>
          </p:nvSpPr>
          <p:spPr>
            <a:xfrm>
              <a:off x="17040" y="2411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2"/>
              </p:custDataLst>
            </p:nvPr>
          </p:nvSpPr>
          <p:spPr>
            <a:xfrm>
              <a:off x="17581" y="2411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13"/>
              </p:custDataLst>
            </p:nvPr>
          </p:nvSpPr>
          <p:spPr>
            <a:xfrm>
              <a:off x="18122" y="2411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57204" y="6096000"/>
            <a:ext cx="419738" cy="76201"/>
            <a:chOff x="960" y="9600"/>
            <a:chExt cx="1322" cy="240"/>
          </a:xfrm>
        </p:grpSpPr>
        <p:sp>
          <p:nvSpPr>
            <p:cNvPr id="20" name="椭圆 19"/>
            <p:cNvSpPr/>
            <p:nvPr>
              <p:custDataLst>
                <p:tags r:id="rId8"/>
              </p:custDataLst>
            </p:nvPr>
          </p:nvSpPr>
          <p:spPr>
            <a:xfrm>
              <a:off x="960" y="9600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9"/>
              </p:custDataLst>
            </p:nvPr>
          </p:nvSpPr>
          <p:spPr>
            <a:xfrm>
              <a:off x="1501" y="9600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10"/>
              </p:custDataLst>
            </p:nvPr>
          </p:nvSpPr>
          <p:spPr>
            <a:xfrm>
              <a:off x="2042" y="9600"/>
              <a:ext cx="240" cy="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itle 6"/>
          <p:cNvSpPr txBox="1"/>
          <p:nvPr>
            <p:custDataLst>
              <p:tags r:id="rId6"/>
            </p:custDataLst>
          </p:nvPr>
        </p:nvSpPr>
        <p:spPr>
          <a:xfrm>
            <a:off x="2457422" y="2575588"/>
            <a:ext cx="7429551" cy="26212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客户案例：</a:t>
            </a:r>
          </a:p>
          <a:p>
            <a:pPr marL="641350" lvl="1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SAP:百济神州、药明奥测、药明巨诺、澳斯康、蓬勃生物</a:t>
            </a:r>
          </a:p>
          <a:p>
            <a:pPr marL="641350" lvl="1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pc="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LIMS：上海药检所、华西海圻、华山医院、乐普生物</a:t>
            </a:r>
          </a:p>
          <a:p>
            <a:pPr marL="641350" lvl="1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pc="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其他：扬子江、华润双鹤、华润紫竹、复宏汉霖、复星凯茂、济民可信、天境生物。。。。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89A0DDE-E2ED-1440-9829-BC66EC2EFDF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79357" y="168303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服务案例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部分案例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>
            <p:custDataLst>
              <p:tags r:id="rId2"/>
            </p:custDataLst>
          </p:nvPr>
        </p:nvSpPr>
        <p:spPr>
          <a:xfrm>
            <a:off x="-1270" y="5223510"/>
            <a:ext cx="1847215" cy="1622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58" h="2510">
                <a:moveTo>
                  <a:pt x="780" y="0"/>
                </a:moveTo>
                <a:cubicBezTo>
                  <a:pt x="1927" y="0"/>
                  <a:pt x="2858" y="931"/>
                  <a:pt x="2858" y="2079"/>
                </a:cubicBezTo>
                <a:cubicBezTo>
                  <a:pt x="2858" y="2222"/>
                  <a:pt x="2843" y="2362"/>
                  <a:pt x="2816" y="2497"/>
                </a:cubicBezTo>
                <a:lnTo>
                  <a:pt x="2813" y="2510"/>
                </a:lnTo>
                <a:lnTo>
                  <a:pt x="0" y="2510"/>
                </a:lnTo>
                <a:lnTo>
                  <a:pt x="0" y="151"/>
                </a:lnTo>
                <a:lnTo>
                  <a:pt x="17" y="144"/>
                </a:lnTo>
                <a:cubicBezTo>
                  <a:pt x="253" y="51"/>
                  <a:pt x="510" y="0"/>
                  <a:pt x="780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AutoShape 3"/>
          <p:cNvSpPr>
            <a:spLocks noChangeAspect="1" noChangeArrowheads="1" noTextEdit="1"/>
          </p:cNvSpPr>
          <p:nvPr>
            <p:custDataLst>
              <p:tags r:id="rId3"/>
            </p:custDataLst>
          </p:nvPr>
        </p:nvSpPr>
        <p:spPr bwMode="auto">
          <a:xfrm>
            <a:off x="765810" y="1511300"/>
            <a:ext cx="673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5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609605" y="1219210"/>
            <a:ext cx="780415" cy="610870"/>
          </a:xfrm>
          <a:custGeom>
            <a:avLst/>
            <a:gdLst>
              <a:gd name="T0" fmla="*/ 87 w 234"/>
              <a:gd name="T1" fmla="*/ 122 h 217"/>
              <a:gd name="T2" fmla="*/ 87 w 234"/>
              <a:gd name="T3" fmla="*/ 217 h 217"/>
              <a:gd name="T4" fmla="*/ 0 w 234"/>
              <a:gd name="T5" fmla="*/ 217 h 217"/>
              <a:gd name="T6" fmla="*/ 0 w 234"/>
              <a:gd name="T7" fmla="*/ 142 h 217"/>
              <a:gd name="T8" fmla="*/ 14 w 234"/>
              <a:gd name="T9" fmla="*/ 55 h 217"/>
              <a:gd name="T10" fmla="*/ 74 w 234"/>
              <a:gd name="T11" fmla="*/ 0 h 217"/>
              <a:gd name="T12" fmla="*/ 94 w 234"/>
              <a:gd name="T13" fmla="*/ 32 h 217"/>
              <a:gd name="T14" fmla="*/ 58 w 234"/>
              <a:gd name="T15" fmla="*/ 63 h 217"/>
              <a:gd name="T16" fmla="*/ 44 w 234"/>
              <a:gd name="T17" fmla="*/ 122 h 217"/>
              <a:gd name="T18" fmla="*/ 87 w 234"/>
              <a:gd name="T19" fmla="*/ 122 h 217"/>
              <a:gd name="T20" fmla="*/ 227 w 234"/>
              <a:gd name="T21" fmla="*/ 122 h 217"/>
              <a:gd name="T22" fmla="*/ 227 w 234"/>
              <a:gd name="T23" fmla="*/ 217 h 217"/>
              <a:gd name="T24" fmla="*/ 140 w 234"/>
              <a:gd name="T25" fmla="*/ 217 h 217"/>
              <a:gd name="T26" fmla="*/ 140 w 234"/>
              <a:gd name="T27" fmla="*/ 142 h 217"/>
              <a:gd name="T28" fmla="*/ 154 w 234"/>
              <a:gd name="T29" fmla="*/ 55 h 217"/>
              <a:gd name="T30" fmla="*/ 214 w 234"/>
              <a:gd name="T31" fmla="*/ 0 h 217"/>
              <a:gd name="T32" fmla="*/ 234 w 234"/>
              <a:gd name="T33" fmla="*/ 32 h 217"/>
              <a:gd name="T34" fmla="*/ 198 w 234"/>
              <a:gd name="T35" fmla="*/ 63 h 217"/>
              <a:gd name="T36" fmla="*/ 185 w 234"/>
              <a:gd name="T37" fmla="*/ 122 h 217"/>
              <a:gd name="T38" fmla="*/ 227 w 234"/>
              <a:gd name="T39" fmla="*/ 122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4" h="217">
                <a:moveTo>
                  <a:pt x="87" y="122"/>
                </a:moveTo>
                <a:cubicBezTo>
                  <a:pt x="87" y="217"/>
                  <a:pt x="87" y="217"/>
                  <a:pt x="87" y="217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02"/>
                  <a:pt x="5" y="73"/>
                  <a:pt x="14" y="55"/>
                </a:cubicBezTo>
                <a:cubicBezTo>
                  <a:pt x="27" y="30"/>
                  <a:pt x="47" y="12"/>
                  <a:pt x="74" y="0"/>
                </a:cubicBezTo>
                <a:cubicBezTo>
                  <a:pt x="94" y="32"/>
                  <a:pt x="94" y="32"/>
                  <a:pt x="94" y="32"/>
                </a:cubicBezTo>
                <a:cubicBezTo>
                  <a:pt x="78" y="38"/>
                  <a:pt x="65" y="49"/>
                  <a:pt x="58" y="63"/>
                </a:cubicBezTo>
                <a:cubicBezTo>
                  <a:pt x="50" y="76"/>
                  <a:pt x="45" y="96"/>
                  <a:pt x="44" y="122"/>
                </a:cubicBezTo>
                <a:lnTo>
                  <a:pt x="87" y="122"/>
                </a:lnTo>
                <a:close/>
                <a:moveTo>
                  <a:pt x="227" y="122"/>
                </a:moveTo>
                <a:cubicBezTo>
                  <a:pt x="227" y="217"/>
                  <a:pt x="227" y="217"/>
                  <a:pt x="227" y="217"/>
                </a:cubicBezTo>
                <a:cubicBezTo>
                  <a:pt x="140" y="217"/>
                  <a:pt x="140" y="217"/>
                  <a:pt x="140" y="217"/>
                </a:cubicBezTo>
                <a:cubicBezTo>
                  <a:pt x="140" y="142"/>
                  <a:pt x="140" y="142"/>
                  <a:pt x="140" y="142"/>
                </a:cubicBezTo>
                <a:cubicBezTo>
                  <a:pt x="140" y="102"/>
                  <a:pt x="145" y="73"/>
                  <a:pt x="154" y="55"/>
                </a:cubicBezTo>
                <a:cubicBezTo>
                  <a:pt x="167" y="30"/>
                  <a:pt x="187" y="12"/>
                  <a:pt x="214" y="0"/>
                </a:cubicBezTo>
                <a:cubicBezTo>
                  <a:pt x="234" y="32"/>
                  <a:pt x="234" y="32"/>
                  <a:pt x="234" y="32"/>
                </a:cubicBezTo>
                <a:cubicBezTo>
                  <a:pt x="218" y="38"/>
                  <a:pt x="206" y="49"/>
                  <a:pt x="198" y="63"/>
                </a:cubicBezTo>
                <a:cubicBezTo>
                  <a:pt x="190" y="76"/>
                  <a:pt x="185" y="96"/>
                  <a:pt x="185" y="122"/>
                </a:cubicBezTo>
                <a:lnTo>
                  <a:pt x="227" y="122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237573" y="2438420"/>
            <a:ext cx="4076725" cy="1371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900" b="1" spc="23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400000000000000" pitchFamily="34" charset="-122"/>
              </a:rPr>
              <a:t>服务主要客户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5314333" y="1219210"/>
            <a:ext cx="6249670" cy="49720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560" h="7200">
                <a:moveTo>
                  <a:pt x="0" y="0"/>
                </a:moveTo>
                <a:lnTo>
                  <a:pt x="10560" y="0"/>
                </a:lnTo>
                <a:lnTo>
                  <a:pt x="10560" y="7200"/>
                </a:lnTo>
                <a:lnTo>
                  <a:pt x="0" y="7200"/>
                </a:lnTo>
                <a:lnTo>
                  <a:pt x="0" y="0"/>
                </a:lnTo>
                <a:close/>
              </a:path>
            </a:pathLst>
          </a:custGeom>
          <a:effectLst>
            <a:outerShdw blurRad="457200" dist="508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48A2825-2A2A-434E-AC8A-E5E1845936A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79357" y="168303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服务案例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案例清单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>
            <p:custDataLst>
              <p:tags r:id="rId2"/>
            </p:custDataLst>
          </p:nvPr>
        </p:nvSpPr>
        <p:spPr>
          <a:xfrm>
            <a:off x="9803658" y="992657"/>
            <a:ext cx="1773384" cy="177338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 descr="/data/cache/8641bd2a842ac539b4fb7eab1e7dd19e.jpg8641bd2a842ac539b4fb7eab1e7dd19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l="23875" r="23875"/>
          <a:stretch>
            <a:fillRect/>
          </a:stretch>
        </p:blipFill>
        <p:spPr>
          <a:xfrm>
            <a:off x="6172149" y="992657"/>
            <a:ext cx="4872544" cy="4872544"/>
          </a:xfrm>
          <a:custGeom>
            <a:avLst/>
            <a:gdLst>
              <a:gd name="connsiteX0" fmla="*/ 2819422 w 5638844"/>
              <a:gd name="connsiteY0" fmla="*/ 0 h 5638844"/>
              <a:gd name="connsiteX1" fmla="*/ 5638844 w 5638844"/>
              <a:gd name="connsiteY1" fmla="*/ 2819422 h 5638844"/>
              <a:gd name="connsiteX2" fmla="*/ 2819422 w 5638844"/>
              <a:gd name="connsiteY2" fmla="*/ 5638844 h 5638844"/>
              <a:gd name="connsiteX3" fmla="*/ 0 w 5638844"/>
              <a:gd name="connsiteY3" fmla="*/ 2819422 h 5638844"/>
              <a:gd name="connsiteX4" fmla="*/ 2819422 w 5638844"/>
              <a:gd name="connsiteY4" fmla="*/ 0 h 563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44" h="5638844">
                <a:moveTo>
                  <a:pt x="2819422" y="0"/>
                </a:moveTo>
                <a:cubicBezTo>
                  <a:pt x="4376546" y="0"/>
                  <a:pt x="5638844" y="1262298"/>
                  <a:pt x="5638844" y="2819422"/>
                </a:cubicBezTo>
                <a:cubicBezTo>
                  <a:pt x="5638844" y="4376546"/>
                  <a:pt x="4376546" y="5638844"/>
                  <a:pt x="2819422" y="5638844"/>
                </a:cubicBezTo>
                <a:cubicBezTo>
                  <a:pt x="1262298" y="5638844"/>
                  <a:pt x="0" y="4376546"/>
                  <a:pt x="0" y="2819422"/>
                </a:cubicBezTo>
                <a:cubicBezTo>
                  <a:pt x="0" y="1262298"/>
                  <a:pt x="1262298" y="0"/>
                  <a:pt x="2819422" y="0"/>
                </a:cubicBezTo>
                <a:close/>
              </a:path>
            </a:pathLst>
          </a:custGeom>
        </p:spPr>
      </p:pic>
      <p:sp>
        <p:nvSpPr>
          <p:cNvPr id="12" name="任意多边形: 形状 11"/>
          <p:cNvSpPr/>
          <p:nvPr>
            <p:custDataLst>
              <p:tags r:id="rId4"/>
            </p:custDataLst>
          </p:nvPr>
        </p:nvSpPr>
        <p:spPr>
          <a:xfrm>
            <a:off x="9347927" y="3630548"/>
            <a:ext cx="2234700" cy="2234700"/>
          </a:xfrm>
          <a:custGeom>
            <a:avLst/>
            <a:gdLst>
              <a:gd name="connsiteX0" fmla="*/ 1557503 w 3115008"/>
              <a:gd name="connsiteY0" fmla="*/ 397371 h 3115008"/>
              <a:gd name="connsiteX1" fmla="*/ 397371 w 3115008"/>
              <a:gd name="connsiteY1" fmla="*/ 1557503 h 3115008"/>
              <a:gd name="connsiteX2" fmla="*/ 1557503 w 3115008"/>
              <a:gd name="connsiteY2" fmla="*/ 2717635 h 3115008"/>
              <a:gd name="connsiteX3" fmla="*/ 2717635 w 3115008"/>
              <a:gd name="connsiteY3" fmla="*/ 1557503 h 3115008"/>
              <a:gd name="connsiteX4" fmla="*/ 1557503 w 3115008"/>
              <a:gd name="connsiteY4" fmla="*/ 397371 h 3115008"/>
              <a:gd name="connsiteX5" fmla="*/ 1557504 w 3115008"/>
              <a:gd name="connsiteY5" fmla="*/ 0 h 3115008"/>
              <a:gd name="connsiteX6" fmla="*/ 3115008 w 3115008"/>
              <a:gd name="connsiteY6" fmla="*/ 1557504 h 3115008"/>
              <a:gd name="connsiteX7" fmla="*/ 1557504 w 3115008"/>
              <a:gd name="connsiteY7" fmla="*/ 3115008 h 3115008"/>
              <a:gd name="connsiteX8" fmla="*/ 0 w 3115008"/>
              <a:gd name="connsiteY8" fmla="*/ 1557504 h 3115008"/>
              <a:gd name="connsiteX9" fmla="*/ 1557504 w 3115008"/>
              <a:gd name="connsiteY9" fmla="*/ 0 h 311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5008" h="3115008">
                <a:moveTo>
                  <a:pt x="1557503" y="397371"/>
                </a:moveTo>
                <a:cubicBezTo>
                  <a:pt x="916780" y="397371"/>
                  <a:pt x="397371" y="916780"/>
                  <a:pt x="397371" y="1557503"/>
                </a:cubicBezTo>
                <a:cubicBezTo>
                  <a:pt x="397371" y="2198226"/>
                  <a:pt x="916780" y="2717635"/>
                  <a:pt x="1557503" y="2717635"/>
                </a:cubicBezTo>
                <a:cubicBezTo>
                  <a:pt x="2198226" y="2717635"/>
                  <a:pt x="2717635" y="2198226"/>
                  <a:pt x="2717635" y="1557503"/>
                </a:cubicBezTo>
                <a:cubicBezTo>
                  <a:pt x="2717635" y="916780"/>
                  <a:pt x="2198226" y="397371"/>
                  <a:pt x="1557503" y="397371"/>
                </a:cubicBezTo>
                <a:close/>
                <a:moveTo>
                  <a:pt x="1557504" y="0"/>
                </a:moveTo>
                <a:cubicBezTo>
                  <a:pt x="2417690" y="0"/>
                  <a:pt x="3115008" y="697318"/>
                  <a:pt x="3115008" y="1557504"/>
                </a:cubicBezTo>
                <a:cubicBezTo>
                  <a:pt x="3115008" y="2417690"/>
                  <a:pt x="2417690" y="3115008"/>
                  <a:pt x="1557504" y="3115008"/>
                </a:cubicBezTo>
                <a:cubicBezTo>
                  <a:pt x="697318" y="3115008"/>
                  <a:pt x="0" y="2417690"/>
                  <a:pt x="0" y="1557504"/>
                </a:cubicBezTo>
                <a:cubicBezTo>
                  <a:pt x="0" y="697318"/>
                  <a:pt x="697318" y="0"/>
                  <a:pt x="1557504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871226" y="1682111"/>
            <a:ext cx="4800625" cy="323089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700" b="1" spc="9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某激素类央企</a:t>
            </a:r>
          </a:p>
          <a:p>
            <a:pPr marL="609600" lvl="1" indent="-2921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500" spc="7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被FDA审计发现数据完整性缺陷，吃了进口禁令。所有销往美国的产品都被就地销毁。</a:t>
            </a:r>
          </a:p>
          <a:p>
            <a:pPr marL="609600" lvl="1" indent="-2921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en-US" altLang="zh-CN" sz="1500" spc="7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WHO又来查了一次，发现对于数据完整性管理确实如FDA审计发现项。</a:t>
            </a:r>
          </a:p>
          <a:p>
            <a:pPr marL="609600" lvl="1" indent="-2921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500" spc="7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后来由王彬，即熙迈CSV组组长，参与数据完整性整改。</a:t>
            </a:r>
          </a:p>
          <a:p>
            <a:pPr marL="609600" lvl="1" indent="-2921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500" spc="7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并对关键的计算机化系统（色谱、紫外、红外）执行了CSV，最终通过了WHO的复审。</a:t>
            </a:r>
          </a:p>
        </p:txBody>
      </p:sp>
      <p:sp>
        <p:nvSpPr>
          <p:cNvPr id="7" name="矩形 4"/>
          <p:cNvSpPr/>
          <p:nvPr>
            <p:custDataLst>
              <p:tags r:id="rId6"/>
            </p:custDataLst>
          </p:nvPr>
        </p:nvSpPr>
        <p:spPr>
          <a:xfrm>
            <a:off x="0" y="609600"/>
            <a:ext cx="4572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77D6FC7-6E3C-8B45-8E00-62E0BF499B8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79357" y="168303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服务案例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案例详述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/data/cache/79e305cd70f71cdf3acd7a2fe4ae52b7.jpg79e305cd70f71cdf3acd7a2fe4ae52b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 l="23875" r="23875"/>
          <a:stretch>
            <a:fillRect/>
          </a:stretch>
        </p:blipFill>
        <p:spPr>
          <a:xfrm>
            <a:off x="1286891" y="1176960"/>
            <a:ext cx="4504079" cy="4504080"/>
          </a:xfrm>
          <a:custGeom>
            <a:avLst/>
            <a:gdLst>
              <a:gd name="connsiteX0" fmla="*/ 3638183 w 5269567"/>
              <a:gd name="connsiteY0" fmla="*/ 0 h 5269568"/>
              <a:gd name="connsiteX1" fmla="*/ 5269567 w 5269567"/>
              <a:gd name="connsiteY1" fmla="*/ 3638183 h 5269568"/>
              <a:gd name="connsiteX2" fmla="*/ 1631386 w 5269567"/>
              <a:gd name="connsiteY2" fmla="*/ 5269568 h 5269568"/>
              <a:gd name="connsiteX3" fmla="*/ 0 w 5269567"/>
              <a:gd name="connsiteY3" fmla="*/ 1631386 h 526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9567" h="5269568">
                <a:moveTo>
                  <a:pt x="3638183" y="0"/>
                </a:moveTo>
                <a:lnTo>
                  <a:pt x="5269567" y="3638183"/>
                </a:lnTo>
                <a:lnTo>
                  <a:pt x="1631386" y="5269568"/>
                </a:lnTo>
                <a:lnTo>
                  <a:pt x="0" y="1631386"/>
                </a:lnTo>
                <a:close/>
              </a:path>
            </a:pathLst>
          </a:custGeom>
        </p:spPr>
      </p:pic>
      <p:sp>
        <p:nvSpPr>
          <p:cNvPr id="14" name="任意多边形: 形状 13"/>
          <p:cNvSpPr/>
          <p:nvPr>
            <p:custDataLst>
              <p:tags r:id="rId3"/>
            </p:custDataLst>
          </p:nvPr>
        </p:nvSpPr>
        <p:spPr>
          <a:xfrm>
            <a:off x="1129110" y="1019194"/>
            <a:ext cx="4819638" cy="4819638"/>
          </a:xfrm>
          <a:custGeom>
            <a:avLst/>
            <a:gdLst>
              <a:gd name="connsiteX0" fmla="*/ 2819379 w 5638757"/>
              <a:gd name="connsiteY0" fmla="*/ 0 h 5638757"/>
              <a:gd name="connsiteX1" fmla="*/ 5638757 w 5638757"/>
              <a:gd name="connsiteY1" fmla="*/ 2819379 h 5638757"/>
              <a:gd name="connsiteX2" fmla="*/ 2819379 w 5638757"/>
              <a:gd name="connsiteY2" fmla="*/ 5638757 h 5638757"/>
              <a:gd name="connsiteX3" fmla="*/ 0 w 5638757"/>
              <a:gd name="connsiteY3" fmla="*/ 2819379 h 5638757"/>
              <a:gd name="connsiteX4" fmla="*/ 2819379 w 5638757"/>
              <a:gd name="connsiteY4" fmla="*/ 0 h 5638757"/>
              <a:gd name="connsiteX5" fmla="*/ 2820275 w 5638757"/>
              <a:gd name="connsiteY5" fmla="*/ 305724 h 5638757"/>
              <a:gd name="connsiteX6" fmla="*/ 306637 w 5638757"/>
              <a:gd name="connsiteY6" fmla="*/ 2819362 h 5638757"/>
              <a:gd name="connsiteX7" fmla="*/ 2820275 w 5638757"/>
              <a:gd name="connsiteY7" fmla="*/ 5332999 h 5638757"/>
              <a:gd name="connsiteX8" fmla="*/ 5333912 w 5638757"/>
              <a:gd name="connsiteY8" fmla="*/ 2819362 h 5638757"/>
              <a:gd name="connsiteX9" fmla="*/ 2820275 w 5638757"/>
              <a:gd name="connsiteY9" fmla="*/ 305724 h 563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38757" h="5638757">
                <a:moveTo>
                  <a:pt x="2819379" y="0"/>
                </a:moveTo>
                <a:lnTo>
                  <a:pt x="5638757" y="2819379"/>
                </a:lnTo>
                <a:lnTo>
                  <a:pt x="2819379" y="5638757"/>
                </a:lnTo>
                <a:lnTo>
                  <a:pt x="0" y="2819379"/>
                </a:lnTo>
                <a:lnTo>
                  <a:pt x="2819379" y="0"/>
                </a:lnTo>
                <a:close/>
                <a:moveTo>
                  <a:pt x="2820275" y="305724"/>
                </a:moveTo>
                <a:lnTo>
                  <a:pt x="306637" y="2819362"/>
                </a:lnTo>
                <a:lnTo>
                  <a:pt x="2820275" y="5332999"/>
                </a:lnTo>
                <a:lnTo>
                  <a:pt x="5333912" y="2819362"/>
                </a:lnTo>
                <a:lnTo>
                  <a:pt x="2820275" y="3057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6805927" y="1569244"/>
            <a:ext cx="4495800" cy="371989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800" b="1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某抗癌药原料药厂（伊立替康）</a:t>
            </a:r>
          </a:p>
          <a:p>
            <a:pPr marL="635000" lvl="1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600" spc="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被欧盟审计发现缺陷，然后限期整改。</a:t>
            </a:r>
          </a:p>
          <a:p>
            <a:pPr marL="635000" lvl="1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600" spc="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后来由王彬，即熙迈CSV组组长，参与数据完整性整改。</a:t>
            </a:r>
          </a:p>
          <a:p>
            <a:pPr marL="635000" lvl="1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600" spc="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完成了域控、备份的合规配置，并且对色谱、红外、紫外的权限进行了梳理。</a:t>
            </a:r>
          </a:p>
          <a:p>
            <a:pPr marL="635000" lvl="1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600" spc="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修订了相关管理规程，最后执行了色谱、红外、紫外CSV。</a:t>
            </a:r>
          </a:p>
          <a:p>
            <a:pPr marL="635000" lvl="1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600" spc="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最终在规定期限内完成整改工作，并通过了审计。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70DB8A-8491-BE43-9621-964E8F1A9BA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79357" y="168303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服务案例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案例详述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形 5"/>
          <p:cNvSpPr/>
          <p:nvPr>
            <p:custDataLst>
              <p:tags r:id="rId2"/>
            </p:custDataLst>
          </p:nvPr>
        </p:nvSpPr>
        <p:spPr>
          <a:xfrm>
            <a:off x="9261893" y="552578"/>
            <a:ext cx="2930107" cy="5752842"/>
          </a:xfrm>
          <a:custGeom>
            <a:avLst/>
            <a:gdLst>
              <a:gd name="connsiteX0" fmla="*/ 384145 w 3539950"/>
              <a:gd name="connsiteY0" fmla="*/ 75899 h 6950182"/>
              <a:gd name="connsiteX1" fmla="*/ 3358090 w 3539950"/>
              <a:gd name="connsiteY1" fmla="*/ 75899 h 6950182"/>
              <a:gd name="connsiteX2" fmla="*/ 3539950 w 3539950"/>
              <a:gd name="connsiteY2" fmla="*/ 4055177 h 6950182"/>
              <a:gd name="connsiteX3" fmla="*/ 3539950 w 3539950"/>
              <a:gd name="connsiteY3" fmla="*/ 6950183 h 6950182"/>
              <a:gd name="connsiteX4" fmla="*/ 2994370 w 3539950"/>
              <a:gd name="connsiteY4" fmla="*/ 6950183 h 6950182"/>
              <a:gd name="connsiteX5" fmla="*/ 266471 w 3539950"/>
              <a:gd name="connsiteY5" fmla="*/ 3892536 h 6950182"/>
              <a:gd name="connsiteX6" fmla="*/ 426935 w 3539950"/>
              <a:gd name="connsiteY6" fmla="*/ 0 h 695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9950" h="6950182">
                <a:moveTo>
                  <a:pt x="384145" y="75899"/>
                </a:moveTo>
                <a:lnTo>
                  <a:pt x="3358090" y="75899"/>
                </a:lnTo>
                <a:cubicBezTo>
                  <a:pt x="3358090" y="75899"/>
                  <a:pt x="1539491" y="2201072"/>
                  <a:pt x="3539950" y="4055177"/>
                </a:cubicBezTo>
                <a:lnTo>
                  <a:pt x="3539950" y="6950183"/>
                </a:lnTo>
                <a:lnTo>
                  <a:pt x="2994370" y="6950183"/>
                </a:lnTo>
                <a:cubicBezTo>
                  <a:pt x="2994370" y="6950183"/>
                  <a:pt x="886934" y="6234563"/>
                  <a:pt x="266471" y="3892536"/>
                </a:cubicBezTo>
                <a:cubicBezTo>
                  <a:pt x="266471" y="3892536"/>
                  <a:pt x="-428876" y="2342027"/>
                  <a:pt x="426935" y="0"/>
                </a:cubicBezTo>
              </a:path>
            </a:pathLst>
          </a:custGeom>
          <a:solidFill>
            <a:schemeClr val="accent1">
              <a:alpha val="11000"/>
            </a:schemeClr>
          </a:solidFill>
          <a:ln w="1067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pic>
        <p:nvPicPr>
          <p:cNvPr id="12" name="图片 11" descr="/data/cache/f3834b2ce9ca73aca0b58f02a3ca4ca2.jpgf3834b2ce9ca73aca0b58f02a3ca4ca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 l="23431" r="23431"/>
          <a:stretch>
            <a:fillRect/>
          </a:stretch>
        </p:blipFill>
        <p:spPr>
          <a:xfrm>
            <a:off x="7504948" y="632821"/>
            <a:ext cx="4683424" cy="4605113"/>
          </a:xfrm>
          <a:custGeom>
            <a:avLst/>
            <a:gdLst>
              <a:gd name="connsiteX0" fmla="*/ 390861 w 5658186"/>
              <a:gd name="connsiteY0" fmla="*/ 0 h 5563576"/>
              <a:gd name="connsiteX1" fmla="*/ 2705437 w 5658186"/>
              <a:gd name="connsiteY1" fmla="*/ 0 h 5563576"/>
              <a:gd name="connsiteX2" fmla="*/ 1829136 w 5658186"/>
              <a:gd name="connsiteY2" fmla="*/ 1581150 h 5563576"/>
              <a:gd name="connsiteX3" fmla="*/ 3000712 w 5658186"/>
              <a:gd name="connsiteY3" fmla="*/ 3552825 h 5563576"/>
              <a:gd name="connsiteX4" fmla="*/ 5658186 w 5658186"/>
              <a:gd name="connsiteY4" fmla="*/ 2819400 h 5563576"/>
              <a:gd name="connsiteX5" fmla="*/ 5658186 w 5658186"/>
              <a:gd name="connsiteY5" fmla="*/ 5153025 h 5563576"/>
              <a:gd name="connsiteX6" fmla="*/ 2438737 w 5658186"/>
              <a:gd name="connsiteY6" fmla="*/ 5286375 h 5563576"/>
              <a:gd name="connsiteX7" fmla="*/ 305136 w 5658186"/>
              <a:gd name="connsiteY7" fmla="*/ 3209925 h 5563576"/>
              <a:gd name="connsiteX8" fmla="*/ 390861 w 5658186"/>
              <a:gd name="connsiteY8" fmla="*/ 0 h 556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8186" h="5563576">
                <a:moveTo>
                  <a:pt x="390861" y="0"/>
                </a:moveTo>
                <a:lnTo>
                  <a:pt x="2705437" y="0"/>
                </a:lnTo>
                <a:cubicBezTo>
                  <a:pt x="1838661" y="609600"/>
                  <a:pt x="1829136" y="1581150"/>
                  <a:pt x="1829136" y="1581150"/>
                </a:cubicBezTo>
                <a:cubicBezTo>
                  <a:pt x="1771986" y="3038475"/>
                  <a:pt x="3000712" y="3552825"/>
                  <a:pt x="3000712" y="3552825"/>
                </a:cubicBezTo>
                <a:cubicBezTo>
                  <a:pt x="4686637" y="4295775"/>
                  <a:pt x="5658186" y="2819400"/>
                  <a:pt x="5658186" y="2819400"/>
                </a:cubicBezTo>
                <a:lnTo>
                  <a:pt x="5658186" y="5153025"/>
                </a:lnTo>
                <a:cubicBezTo>
                  <a:pt x="3943687" y="5991225"/>
                  <a:pt x="2438737" y="5286375"/>
                  <a:pt x="2438737" y="5286375"/>
                </a:cubicBezTo>
                <a:cubicBezTo>
                  <a:pt x="933786" y="4800600"/>
                  <a:pt x="305136" y="3209925"/>
                  <a:pt x="305136" y="3209925"/>
                </a:cubicBezTo>
                <a:cubicBezTo>
                  <a:pt x="-428289" y="1609725"/>
                  <a:pt x="390861" y="0"/>
                  <a:pt x="390861" y="0"/>
                </a:cubicBez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958645" y="1947932"/>
            <a:ext cx="5981700" cy="396238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1800" b="1" spc="15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某知名医疗器械公司</a:t>
            </a:r>
          </a:p>
          <a:p>
            <a:pPr marL="393700" lvl="0" indent="-3937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1600" spc="15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SAP在国内和国外部署了两套系统。</a:t>
            </a:r>
          </a:p>
          <a:p>
            <a:pPr marL="393700" lvl="0" indent="-3937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600" spc="15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系统间有业务交互。且国内的为S4 HANA，国外的为ECC。</a:t>
            </a:r>
          </a:p>
          <a:p>
            <a:pPr marL="393700" lvl="0" indent="-3937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600" spc="15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在二期项目结束后国外的升级为S4 HANA。</a:t>
            </a:r>
          </a:p>
          <a:p>
            <a:pPr marL="393700" lvl="0" indent="-3937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600" spc="15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项目背景复杂，需要分别满足国内外两套验证逻辑的监管。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8022D5-065A-8141-A391-88B38A68FE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79357" y="168303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服务案例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案例详述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691691" y="1255780"/>
            <a:ext cx="61991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Thanks</a:t>
            </a:r>
            <a:r>
              <a:rPr lang="zh-CN" altLang="en-US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！</a:t>
            </a:r>
            <a:endParaRPr lang="en-US" altLang="zh-CN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感谢观看</a:t>
            </a:r>
            <a:endParaRPr lang="ko-KR" altLang="en-US" sz="6000" b="1" dirty="0">
              <a:solidFill>
                <a:schemeClr val="bg1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ELCOME MESSAGE"/>
          <p:cNvSpPr txBox="1"/>
          <p:nvPr/>
        </p:nvSpPr>
        <p:spPr>
          <a:xfrm>
            <a:off x="7042187" y="2598614"/>
            <a:ext cx="3556014" cy="743986"/>
          </a:xfrm>
          <a:prstGeom prst="rect">
            <a:avLst/>
          </a:prstGeom>
          <a:ln w="12700">
            <a:miter lim="400000"/>
          </a:ln>
        </p:spPr>
        <p:txBody>
          <a:bodyPr wrap="square" lIns="22860" rIns="22860">
            <a:spAutoFit/>
          </a:bodyPr>
          <a:lstStyle>
            <a:lvl1pPr>
              <a:defRPr sz="8400" b="1">
                <a:solidFill>
                  <a:srgbClr val="49494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2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产品目录</a:t>
            </a:r>
          </a:p>
        </p:txBody>
      </p:sp>
      <p:sp>
        <p:nvSpPr>
          <p:cNvPr id="3" name="线条"/>
          <p:cNvSpPr/>
          <p:nvPr/>
        </p:nvSpPr>
        <p:spPr>
          <a:xfrm>
            <a:off x="7091755" y="3813947"/>
            <a:ext cx="818431" cy="0"/>
          </a:xfrm>
          <a:prstGeom prst="line">
            <a:avLst/>
          </a:prstGeom>
          <a:ln w="38100">
            <a:solidFill>
              <a:srgbClr val="4EC3E0"/>
            </a:solidFill>
            <a:miter/>
          </a:ln>
        </p:spPr>
        <p:txBody>
          <a:bodyPr lIns="22860" rIns="22860"/>
          <a:lstStyle/>
          <a:p>
            <a:endParaRPr sz="820"/>
          </a:p>
        </p:txBody>
      </p:sp>
      <p:sp>
        <p:nvSpPr>
          <p:cNvPr id="5" name="직사각형 25"/>
          <p:cNvSpPr/>
          <p:nvPr/>
        </p:nvSpPr>
        <p:spPr>
          <a:xfrm>
            <a:off x="7004050" y="1343660"/>
            <a:ext cx="17049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36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P</a:t>
            </a:r>
            <a:r>
              <a:rPr lang="en-US" altLang="zh-CN" sz="36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ART</a:t>
            </a:r>
            <a:r>
              <a:rPr lang="en-US" altLang="ko-KR" sz="3600" b="1" dirty="0">
                <a:solidFill>
                  <a:srgbClr val="332533"/>
                </a:solidFill>
                <a:latin typeface="Arial" panose="020B0604020202020204"/>
                <a:ea typeface="Arial Unicode MS"/>
              </a:rPr>
              <a:t> 01</a:t>
            </a:r>
            <a:endParaRPr lang="ko-KR" altLang="en-US" sz="3600" b="1" dirty="0">
              <a:solidFill>
                <a:srgbClr val="332533"/>
              </a:solidFill>
              <a:latin typeface="Arial" panose="020B0604020202020204"/>
              <a:ea typeface="Arial Unicode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16000" y="152400"/>
            <a:ext cx="686943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数据完整性服务-</a:t>
            </a:r>
            <a:r>
              <a:rPr lang="zh-CN" altLang="en-US" sz="2400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产品目录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26146" r="26146"/>
          <a:stretch>
            <a:fillRect/>
          </a:stretch>
        </p:blipFill>
        <p:spPr>
          <a:xfrm>
            <a:off x="638058" y="1217034"/>
            <a:ext cx="3600564" cy="5031486"/>
          </a:xfrm>
          <a:prstGeom prst="roundRect">
            <a:avLst>
              <a:gd name="adj" fmla="val 8890"/>
            </a:avLst>
          </a:prstGeom>
          <a:effectLst>
            <a:outerShdw blurRad="279400" dist="88900" dir="2700000" algn="tl" rotWithShape="0">
              <a:srgbClr val="000000">
                <a:alpha val="10000"/>
              </a:srgbClr>
            </a:outerShdw>
          </a:effectLst>
        </p:spPr>
      </p:pic>
      <p:graphicFrame>
        <p:nvGraphicFramePr>
          <p:cNvPr id="5" name="图示 4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5180038"/>
              </p:ext>
            </p:extLst>
          </p:nvPr>
        </p:nvGraphicFramePr>
        <p:xfrm>
          <a:off x="4543542" y="1217034"/>
          <a:ext cx="7010400" cy="503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/>
          <a:srcRect l="27515" r="27515"/>
          <a:stretch>
            <a:fillRect/>
          </a:stretch>
        </p:blipFill>
        <p:spPr>
          <a:xfrm>
            <a:off x="609561" y="914400"/>
            <a:ext cx="3200425" cy="50292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40" h="6960">
                <a:moveTo>
                  <a:pt x="0" y="0"/>
                </a:moveTo>
                <a:lnTo>
                  <a:pt x="5040" y="0"/>
                </a:lnTo>
                <a:lnTo>
                  <a:pt x="5040" y="6960"/>
                </a:lnTo>
                <a:lnTo>
                  <a:pt x="0" y="6960"/>
                </a:lnTo>
                <a:lnTo>
                  <a:pt x="0" y="0"/>
                </a:lnTo>
                <a:close/>
              </a:path>
            </a:pathLst>
          </a:custGeom>
          <a:effectLst>
            <a:outerShdw blurRad="457200" dist="50800" dir="2700000" algn="tl" rotWithShape="0">
              <a:srgbClr val="000000">
                <a:alpha val="20000"/>
              </a:srgbClr>
            </a:outerShdw>
          </a:effectLst>
        </p:spPr>
      </p:pic>
      <p:graphicFrame>
        <p:nvGraphicFramePr>
          <p:cNvPr id="5" name="图示 4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98512947"/>
              </p:ext>
            </p:extLst>
          </p:nvPr>
        </p:nvGraphicFramePr>
        <p:xfrm>
          <a:off x="4114789" y="914400"/>
          <a:ext cx="7467651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242DA957-9A48-8F48-A44E-B619F89DA91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16000" y="152400"/>
            <a:ext cx="686943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数据完整性服务-</a:t>
            </a:r>
            <a:r>
              <a:rPr lang="zh-CN" altLang="en-US" sz="2400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产品目录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91574" y="2590793"/>
            <a:ext cx="3505225" cy="1676413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4800" b="1" spc="32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DI服务内容</a:t>
            </a:r>
          </a:p>
        </p:txBody>
      </p:sp>
      <p:sp>
        <p:nvSpPr>
          <p:cNvPr id="15" name="箭头: 五边形 14"/>
          <p:cNvSpPr/>
          <p:nvPr>
            <p:custDataLst>
              <p:tags r:id="rId3"/>
            </p:custDataLst>
          </p:nvPr>
        </p:nvSpPr>
        <p:spPr>
          <a:xfrm flipH="1">
            <a:off x="5739106" y="1138973"/>
            <a:ext cx="1510211" cy="1245277"/>
          </a:xfrm>
          <a:prstGeom prst="homePlate">
            <a:avLst>
              <a:gd name="adj" fmla="val 32554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五边形 15"/>
          <p:cNvSpPr/>
          <p:nvPr>
            <p:custDataLst>
              <p:tags r:id="rId4"/>
            </p:custDataLst>
          </p:nvPr>
        </p:nvSpPr>
        <p:spPr>
          <a:xfrm>
            <a:off x="7249317" y="1138973"/>
            <a:ext cx="3729589" cy="1245277"/>
          </a:xfrm>
          <a:prstGeom prst="homePlate">
            <a:avLst>
              <a:gd name="adj" fmla="val 3255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7" name="文本框 58"/>
          <p:cNvSpPr txBox="1"/>
          <p:nvPr>
            <p:custDataLst>
              <p:tags r:id="rId5"/>
            </p:custDataLst>
          </p:nvPr>
        </p:nvSpPr>
        <p:spPr>
          <a:xfrm>
            <a:off x="6168174" y="1397663"/>
            <a:ext cx="827807" cy="727898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spc="3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8" name="文本框 61"/>
          <p:cNvSpPr txBox="1"/>
          <p:nvPr>
            <p:custDataLst>
              <p:tags r:id="rId6"/>
            </p:custDataLst>
          </p:nvPr>
        </p:nvSpPr>
        <p:spPr>
          <a:xfrm>
            <a:off x="7249317" y="1209882"/>
            <a:ext cx="3782218" cy="97142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0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数据可靠性（DI）体系咨询</a:t>
            </a:r>
          </a:p>
        </p:txBody>
      </p:sp>
      <p:sp>
        <p:nvSpPr>
          <p:cNvPr id="27" name="箭头: 五边形 26"/>
          <p:cNvSpPr/>
          <p:nvPr>
            <p:custDataLst>
              <p:tags r:id="rId7"/>
            </p:custDataLst>
          </p:nvPr>
        </p:nvSpPr>
        <p:spPr>
          <a:xfrm flipH="1">
            <a:off x="5739106" y="2952093"/>
            <a:ext cx="1510211" cy="1245277"/>
          </a:xfrm>
          <a:prstGeom prst="homePlate">
            <a:avLst>
              <a:gd name="adj" fmla="val 32554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五边形 27"/>
          <p:cNvSpPr/>
          <p:nvPr>
            <p:custDataLst>
              <p:tags r:id="rId8"/>
            </p:custDataLst>
          </p:nvPr>
        </p:nvSpPr>
        <p:spPr>
          <a:xfrm>
            <a:off x="7249317" y="2952093"/>
            <a:ext cx="3729589" cy="1245277"/>
          </a:xfrm>
          <a:prstGeom prst="homePlate">
            <a:avLst>
              <a:gd name="adj" fmla="val 3255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9" name="文本框 58"/>
          <p:cNvSpPr txBox="1"/>
          <p:nvPr>
            <p:custDataLst>
              <p:tags r:id="rId9"/>
            </p:custDataLst>
          </p:nvPr>
        </p:nvSpPr>
        <p:spPr>
          <a:xfrm>
            <a:off x="6168174" y="3210783"/>
            <a:ext cx="827807" cy="727898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spc="3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0" name="文本框 61"/>
          <p:cNvSpPr txBox="1"/>
          <p:nvPr>
            <p:custDataLst>
              <p:tags r:id="rId10"/>
            </p:custDataLst>
          </p:nvPr>
        </p:nvSpPr>
        <p:spPr>
          <a:xfrm>
            <a:off x="7249317" y="3037671"/>
            <a:ext cx="3334418" cy="97142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0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数据可靠性（DI）审计</a:t>
            </a:r>
          </a:p>
        </p:txBody>
      </p:sp>
      <p:sp>
        <p:nvSpPr>
          <p:cNvPr id="39" name="箭头: 五边形 38"/>
          <p:cNvSpPr/>
          <p:nvPr>
            <p:custDataLst>
              <p:tags r:id="rId11"/>
            </p:custDataLst>
          </p:nvPr>
        </p:nvSpPr>
        <p:spPr>
          <a:xfrm flipH="1">
            <a:off x="5739106" y="4765214"/>
            <a:ext cx="1510211" cy="1245277"/>
          </a:xfrm>
          <a:prstGeom prst="homePlate">
            <a:avLst>
              <a:gd name="adj" fmla="val 32554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箭头: 五边形 39"/>
          <p:cNvSpPr/>
          <p:nvPr>
            <p:custDataLst>
              <p:tags r:id="rId12"/>
            </p:custDataLst>
          </p:nvPr>
        </p:nvSpPr>
        <p:spPr>
          <a:xfrm>
            <a:off x="7249317" y="4765214"/>
            <a:ext cx="3729589" cy="1245277"/>
          </a:xfrm>
          <a:prstGeom prst="homePlate">
            <a:avLst>
              <a:gd name="adj" fmla="val 3255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1" name="文本框 58"/>
          <p:cNvSpPr txBox="1"/>
          <p:nvPr>
            <p:custDataLst>
              <p:tags r:id="rId13"/>
            </p:custDataLst>
          </p:nvPr>
        </p:nvSpPr>
        <p:spPr>
          <a:xfrm>
            <a:off x="6168174" y="5023903"/>
            <a:ext cx="827807" cy="727898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spc="3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42" name="文本框 61"/>
          <p:cNvSpPr txBox="1"/>
          <p:nvPr>
            <p:custDataLst>
              <p:tags r:id="rId14"/>
            </p:custDataLst>
          </p:nvPr>
        </p:nvSpPr>
        <p:spPr>
          <a:xfrm>
            <a:off x="7249317" y="4902140"/>
            <a:ext cx="3334418" cy="97142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GB" sz="20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计算机化系统验证（CSV）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>
            <p:custDataLst>
              <p:tags r:id="rId15"/>
            </p:custDataLst>
          </p:nvPr>
        </p:nvSpPr>
        <p:spPr bwMode="auto">
          <a:xfrm>
            <a:off x="619760" y="1689100"/>
            <a:ext cx="801370" cy="73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609605" y="1524012"/>
            <a:ext cx="802640" cy="741680"/>
          </a:xfrm>
          <a:custGeom>
            <a:avLst/>
            <a:gdLst>
              <a:gd name="T0" fmla="*/ 87 w 234"/>
              <a:gd name="T1" fmla="*/ 122 h 217"/>
              <a:gd name="T2" fmla="*/ 87 w 234"/>
              <a:gd name="T3" fmla="*/ 217 h 217"/>
              <a:gd name="T4" fmla="*/ 0 w 234"/>
              <a:gd name="T5" fmla="*/ 217 h 217"/>
              <a:gd name="T6" fmla="*/ 0 w 234"/>
              <a:gd name="T7" fmla="*/ 142 h 217"/>
              <a:gd name="T8" fmla="*/ 14 w 234"/>
              <a:gd name="T9" fmla="*/ 55 h 217"/>
              <a:gd name="T10" fmla="*/ 74 w 234"/>
              <a:gd name="T11" fmla="*/ 0 h 217"/>
              <a:gd name="T12" fmla="*/ 94 w 234"/>
              <a:gd name="T13" fmla="*/ 32 h 217"/>
              <a:gd name="T14" fmla="*/ 58 w 234"/>
              <a:gd name="T15" fmla="*/ 63 h 217"/>
              <a:gd name="T16" fmla="*/ 44 w 234"/>
              <a:gd name="T17" fmla="*/ 122 h 217"/>
              <a:gd name="T18" fmla="*/ 87 w 234"/>
              <a:gd name="T19" fmla="*/ 122 h 217"/>
              <a:gd name="T20" fmla="*/ 227 w 234"/>
              <a:gd name="T21" fmla="*/ 122 h 217"/>
              <a:gd name="T22" fmla="*/ 227 w 234"/>
              <a:gd name="T23" fmla="*/ 217 h 217"/>
              <a:gd name="T24" fmla="*/ 140 w 234"/>
              <a:gd name="T25" fmla="*/ 217 h 217"/>
              <a:gd name="T26" fmla="*/ 140 w 234"/>
              <a:gd name="T27" fmla="*/ 142 h 217"/>
              <a:gd name="T28" fmla="*/ 154 w 234"/>
              <a:gd name="T29" fmla="*/ 55 h 217"/>
              <a:gd name="T30" fmla="*/ 214 w 234"/>
              <a:gd name="T31" fmla="*/ 0 h 217"/>
              <a:gd name="T32" fmla="*/ 234 w 234"/>
              <a:gd name="T33" fmla="*/ 32 h 217"/>
              <a:gd name="T34" fmla="*/ 198 w 234"/>
              <a:gd name="T35" fmla="*/ 63 h 217"/>
              <a:gd name="T36" fmla="*/ 185 w 234"/>
              <a:gd name="T37" fmla="*/ 122 h 217"/>
              <a:gd name="T38" fmla="*/ 227 w 234"/>
              <a:gd name="T39" fmla="*/ 122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4" h="217">
                <a:moveTo>
                  <a:pt x="87" y="122"/>
                </a:moveTo>
                <a:cubicBezTo>
                  <a:pt x="87" y="217"/>
                  <a:pt x="87" y="217"/>
                  <a:pt x="87" y="217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02"/>
                  <a:pt x="5" y="73"/>
                  <a:pt x="14" y="55"/>
                </a:cubicBezTo>
                <a:cubicBezTo>
                  <a:pt x="27" y="30"/>
                  <a:pt x="47" y="12"/>
                  <a:pt x="74" y="0"/>
                </a:cubicBezTo>
                <a:cubicBezTo>
                  <a:pt x="94" y="32"/>
                  <a:pt x="94" y="32"/>
                  <a:pt x="94" y="32"/>
                </a:cubicBezTo>
                <a:cubicBezTo>
                  <a:pt x="78" y="38"/>
                  <a:pt x="65" y="49"/>
                  <a:pt x="58" y="63"/>
                </a:cubicBezTo>
                <a:cubicBezTo>
                  <a:pt x="50" y="76"/>
                  <a:pt x="45" y="96"/>
                  <a:pt x="44" y="122"/>
                </a:cubicBezTo>
                <a:lnTo>
                  <a:pt x="87" y="122"/>
                </a:lnTo>
                <a:close/>
                <a:moveTo>
                  <a:pt x="227" y="122"/>
                </a:moveTo>
                <a:cubicBezTo>
                  <a:pt x="227" y="217"/>
                  <a:pt x="227" y="217"/>
                  <a:pt x="227" y="217"/>
                </a:cubicBezTo>
                <a:cubicBezTo>
                  <a:pt x="140" y="217"/>
                  <a:pt x="140" y="217"/>
                  <a:pt x="140" y="217"/>
                </a:cubicBezTo>
                <a:cubicBezTo>
                  <a:pt x="140" y="142"/>
                  <a:pt x="140" y="142"/>
                  <a:pt x="140" y="142"/>
                </a:cubicBezTo>
                <a:cubicBezTo>
                  <a:pt x="140" y="102"/>
                  <a:pt x="145" y="73"/>
                  <a:pt x="154" y="55"/>
                </a:cubicBezTo>
                <a:cubicBezTo>
                  <a:pt x="167" y="30"/>
                  <a:pt x="187" y="12"/>
                  <a:pt x="214" y="0"/>
                </a:cubicBezTo>
                <a:cubicBezTo>
                  <a:pt x="234" y="32"/>
                  <a:pt x="234" y="32"/>
                  <a:pt x="234" y="32"/>
                </a:cubicBezTo>
                <a:cubicBezTo>
                  <a:pt x="218" y="38"/>
                  <a:pt x="206" y="49"/>
                  <a:pt x="198" y="63"/>
                </a:cubicBezTo>
                <a:cubicBezTo>
                  <a:pt x="190" y="76"/>
                  <a:pt x="185" y="96"/>
                  <a:pt x="185" y="122"/>
                </a:cubicBezTo>
                <a:lnTo>
                  <a:pt x="227" y="122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3"/>
          <p:cNvSpPr>
            <a:spLocks noChangeAspect="1" noChangeArrowheads="1" noTextEdit="1"/>
          </p:cNvSpPr>
          <p:nvPr>
            <p:custDataLst>
              <p:tags r:id="rId17"/>
            </p:custDataLst>
          </p:nvPr>
        </p:nvSpPr>
        <p:spPr bwMode="auto">
          <a:xfrm rot="10800000">
            <a:off x="4237990" y="4438650"/>
            <a:ext cx="801370" cy="73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>
            <a:spLocks noEditPoints="1"/>
          </p:cNvSpPr>
          <p:nvPr>
            <p:custDataLst>
              <p:tags r:id="rId18"/>
            </p:custDataLst>
          </p:nvPr>
        </p:nvSpPr>
        <p:spPr bwMode="auto">
          <a:xfrm rot="10800000">
            <a:off x="4236720" y="4572036"/>
            <a:ext cx="802640" cy="741680"/>
          </a:xfrm>
          <a:custGeom>
            <a:avLst/>
            <a:gdLst>
              <a:gd name="T0" fmla="*/ 87 w 234"/>
              <a:gd name="T1" fmla="*/ 122 h 217"/>
              <a:gd name="T2" fmla="*/ 87 w 234"/>
              <a:gd name="T3" fmla="*/ 217 h 217"/>
              <a:gd name="T4" fmla="*/ 0 w 234"/>
              <a:gd name="T5" fmla="*/ 217 h 217"/>
              <a:gd name="T6" fmla="*/ 0 w 234"/>
              <a:gd name="T7" fmla="*/ 142 h 217"/>
              <a:gd name="T8" fmla="*/ 14 w 234"/>
              <a:gd name="T9" fmla="*/ 55 h 217"/>
              <a:gd name="T10" fmla="*/ 74 w 234"/>
              <a:gd name="T11" fmla="*/ 0 h 217"/>
              <a:gd name="T12" fmla="*/ 94 w 234"/>
              <a:gd name="T13" fmla="*/ 32 h 217"/>
              <a:gd name="T14" fmla="*/ 58 w 234"/>
              <a:gd name="T15" fmla="*/ 63 h 217"/>
              <a:gd name="T16" fmla="*/ 44 w 234"/>
              <a:gd name="T17" fmla="*/ 122 h 217"/>
              <a:gd name="T18" fmla="*/ 87 w 234"/>
              <a:gd name="T19" fmla="*/ 122 h 217"/>
              <a:gd name="T20" fmla="*/ 227 w 234"/>
              <a:gd name="T21" fmla="*/ 122 h 217"/>
              <a:gd name="T22" fmla="*/ 227 w 234"/>
              <a:gd name="T23" fmla="*/ 217 h 217"/>
              <a:gd name="T24" fmla="*/ 140 w 234"/>
              <a:gd name="T25" fmla="*/ 217 h 217"/>
              <a:gd name="T26" fmla="*/ 140 w 234"/>
              <a:gd name="T27" fmla="*/ 142 h 217"/>
              <a:gd name="T28" fmla="*/ 154 w 234"/>
              <a:gd name="T29" fmla="*/ 55 h 217"/>
              <a:gd name="T30" fmla="*/ 214 w 234"/>
              <a:gd name="T31" fmla="*/ 0 h 217"/>
              <a:gd name="T32" fmla="*/ 234 w 234"/>
              <a:gd name="T33" fmla="*/ 32 h 217"/>
              <a:gd name="T34" fmla="*/ 198 w 234"/>
              <a:gd name="T35" fmla="*/ 63 h 217"/>
              <a:gd name="T36" fmla="*/ 185 w 234"/>
              <a:gd name="T37" fmla="*/ 122 h 217"/>
              <a:gd name="T38" fmla="*/ 227 w 234"/>
              <a:gd name="T39" fmla="*/ 122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4" h="217">
                <a:moveTo>
                  <a:pt x="87" y="122"/>
                </a:moveTo>
                <a:cubicBezTo>
                  <a:pt x="87" y="217"/>
                  <a:pt x="87" y="217"/>
                  <a:pt x="87" y="217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02"/>
                  <a:pt x="5" y="73"/>
                  <a:pt x="14" y="55"/>
                </a:cubicBezTo>
                <a:cubicBezTo>
                  <a:pt x="27" y="30"/>
                  <a:pt x="47" y="12"/>
                  <a:pt x="74" y="0"/>
                </a:cubicBezTo>
                <a:cubicBezTo>
                  <a:pt x="94" y="32"/>
                  <a:pt x="94" y="32"/>
                  <a:pt x="94" y="32"/>
                </a:cubicBezTo>
                <a:cubicBezTo>
                  <a:pt x="78" y="38"/>
                  <a:pt x="65" y="49"/>
                  <a:pt x="58" y="63"/>
                </a:cubicBezTo>
                <a:cubicBezTo>
                  <a:pt x="50" y="76"/>
                  <a:pt x="45" y="96"/>
                  <a:pt x="44" y="122"/>
                </a:cubicBezTo>
                <a:lnTo>
                  <a:pt x="87" y="122"/>
                </a:lnTo>
                <a:close/>
                <a:moveTo>
                  <a:pt x="227" y="122"/>
                </a:moveTo>
                <a:cubicBezTo>
                  <a:pt x="227" y="217"/>
                  <a:pt x="227" y="217"/>
                  <a:pt x="227" y="217"/>
                </a:cubicBezTo>
                <a:cubicBezTo>
                  <a:pt x="140" y="217"/>
                  <a:pt x="140" y="217"/>
                  <a:pt x="140" y="217"/>
                </a:cubicBezTo>
                <a:cubicBezTo>
                  <a:pt x="140" y="142"/>
                  <a:pt x="140" y="142"/>
                  <a:pt x="140" y="142"/>
                </a:cubicBezTo>
                <a:cubicBezTo>
                  <a:pt x="140" y="102"/>
                  <a:pt x="145" y="73"/>
                  <a:pt x="154" y="55"/>
                </a:cubicBezTo>
                <a:cubicBezTo>
                  <a:pt x="167" y="30"/>
                  <a:pt x="187" y="12"/>
                  <a:pt x="214" y="0"/>
                </a:cubicBezTo>
                <a:cubicBezTo>
                  <a:pt x="234" y="32"/>
                  <a:pt x="234" y="32"/>
                  <a:pt x="234" y="32"/>
                </a:cubicBezTo>
                <a:cubicBezTo>
                  <a:pt x="218" y="38"/>
                  <a:pt x="206" y="49"/>
                  <a:pt x="198" y="63"/>
                </a:cubicBezTo>
                <a:cubicBezTo>
                  <a:pt x="190" y="76"/>
                  <a:pt x="185" y="96"/>
                  <a:pt x="185" y="122"/>
                </a:cubicBezTo>
                <a:lnTo>
                  <a:pt x="227" y="122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B4165B2-2863-0741-8364-A7AA4DFF8F9B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016000" y="152400"/>
            <a:ext cx="686943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数据完整性服务-</a:t>
            </a:r>
            <a:r>
              <a:rPr lang="zh-CN" altLang="en-US" sz="2400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服务范围</a:t>
            </a:r>
            <a:endParaRPr lang="zh-CN" altLang="en-US" sz="24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>
            <p:custDataLst>
              <p:tags r:id="rId3"/>
            </p:custDataLst>
          </p:nvPr>
        </p:nvSpPr>
        <p:spPr>
          <a:xfrm flipV="1">
            <a:off x="5433347" y="0"/>
            <a:ext cx="1325299" cy="73609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菱形 24"/>
          <p:cNvSpPr/>
          <p:nvPr>
            <p:custDataLst>
              <p:tags r:id="rId4"/>
            </p:custDataLst>
          </p:nvPr>
        </p:nvSpPr>
        <p:spPr>
          <a:xfrm>
            <a:off x="4397823" y="1560285"/>
            <a:ext cx="3396343" cy="3396343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>
            <p:custDataLst>
              <p:tags r:id="rId5"/>
            </p:custDataLst>
          </p:nvPr>
        </p:nvSpPr>
        <p:spPr>
          <a:xfrm>
            <a:off x="4905820" y="2046514"/>
            <a:ext cx="2380347" cy="2423884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22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数据可靠性（DI）</a:t>
            </a:r>
            <a:endParaRPr lang="en-US" altLang="zh-CN" sz="2800" b="1" spc="220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22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体系咨询</a:t>
            </a:r>
          </a:p>
        </p:txBody>
      </p:sp>
      <p:sp>
        <p:nvSpPr>
          <p:cNvPr id="28" name="矩形 27"/>
          <p:cNvSpPr/>
          <p:nvPr>
            <p:custDataLst>
              <p:tags r:id="rId6"/>
            </p:custDataLst>
          </p:nvPr>
        </p:nvSpPr>
        <p:spPr>
          <a:xfrm>
            <a:off x="464448" y="1264465"/>
            <a:ext cx="3860799" cy="4747698"/>
          </a:xfrm>
          <a:prstGeom prst="rect">
            <a:avLst/>
          </a:prstGeom>
        </p:spPr>
        <p:txBody>
          <a:bodyPr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lvl="0" indent="-381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200" spc="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计算机化系统清单</a:t>
            </a:r>
          </a:p>
          <a:p>
            <a:pPr marL="800100" lvl="1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2200" spc="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权限管理</a:t>
            </a:r>
          </a:p>
          <a:p>
            <a:pPr marL="800100" lvl="1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2200" spc="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账户管理</a:t>
            </a:r>
          </a:p>
          <a:p>
            <a:pPr marL="800100" lvl="1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2200" spc="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周期性审核</a:t>
            </a:r>
          </a:p>
          <a:p>
            <a:pPr marL="800100" lvl="1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2200" spc="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时间校准</a:t>
            </a:r>
          </a:p>
          <a:p>
            <a:pPr marL="800100" lvl="1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2200" spc="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配置和变更</a:t>
            </a:r>
          </a:p>
          <a:p>
            <a:pPr marL="800100" lvl="1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2200" spc="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异常和时间</a:t>
            </a:r>
          </a:p>
          <a:p>
            <a:pPr marL="800100" lvl="1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2200" spc="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请求和服务台</a:t>
            </a:r>
          </a:p>
          <a:p>
            <a:pPr marL="800100" lvl="1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2200" spc="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业务持续性</a:t>
            </a:r>
          </a:p>
        </p:txBody>
      </p:sp>
      <p:sp>
        <p:nvSpPr>
          <p:cNvPr id="29" name="矩形 28"/>
          <p:cNvSpPr/>
          <p:nvPr>
            <p:custDataLst>
              <p:tags r:id="rId7"/>
            </p:custDataLst>
          </p:nvPr>
        </p:nvSpPr>
        <p:spPr>
          <a:xfrm>
            <a:off x="7866753" y="1264465"/>
            <a:ext cx="3860799" cy="4747698"/>
          </a:xfrm>
          <a:prstGeom prst="rect">
            <a:avLst/>
          </a:prstGeom>
        </p:spPr>
        <p:txBody>
          <a:bodyPr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lvl="0" indent="-431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2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数据完整性管理规程</a:t>
            </a:r>
          </a:p>
          <a:p>
            <a:pPr marL="800100" lvl="1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22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备份和还原</a:t>
            </a:r>
          </a:p>
          <a:p>
            <a:pPr marL="800100" lvl="1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22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数据的命名</a:t>
            </a:r>
          </a:p>
          <a:p>
            <a:pPr marL="800100" lvl="1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22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数据的修改</a:t>
            </a:r>
          </a:p>
          <a:p>
            <a:pPr marL="800100" lvl="1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22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审计追踪审核</a:t>
            </a:r>
          </a:p>
          <a:p>
            <a:pPr marL="800100" lvl="1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22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放行审核</a:t>
            </a:r>
          </a:p>
          <a:p>
            <a:pPr marL="800100" lvl="1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GDP</a:t>
            </a:r>
          </a:p>
        </p:txBody>
      </p:sp>
      <p:sp>
        <p:nvSpPr>
          <p:cNvPr id="26" name="等腰三角形 25"/>
          <p:cNvSpPr/>
          <p:nvPr>
            <p:custDataLst>
              <p:tags r:id="rId8"/>
            </p:custDataLst>
          </p:nvPr>
        </p:nvSpPr>
        <p:spPr>
          <a:xfrm>
            <a:off x="5433347" y="6121177"/>
            <a:ext cx="1325299" cy="73609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1"/>
          <p:cNvSpPr/>
          <p:nvPr>
            <p:custDataLst>
              <p:tags r:id="rId2"/>
            </p:custDataLst>
          </p:nvPr>
        </p:nvSpPr>
        <p:spPr>
          <a:xfrm>
            <a:off x="0" y="2895623"/>
            <a:ext cx="12192098" cy="289562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12"/>
          <p:cNvSpPr/>
          <p:nvPr>
            <p:custDataLst>
              <p:tags r:id="rId3"/>
            </p:custDataLst>
          </p:nvPr>
        </p:nvSpPr>
        <p:spPr>
          <a:xfrm>
            <a:off x="5638821" y="1524012"/>
            <a:ext cx="5334020" cy="472443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0" dir="5400000" sx="102000" sy="102000" algn="ctr" rotWithShape="0">
              <a:schemeClr val="dk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066800" y="152400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GB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计算机化系统验证（CSV）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066763" y="3657629"/>
            <a:ext cx="3505213" cy="13716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000" spc="2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系统类别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669290" y="1524635"/>
          <a:ext cx="10999470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895"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FFFFFF"/>
                          </a:solidFill>
                          <a:effectLst/>
                        </a:rPr>
                        <a:t>系统名称</a:t>
                      </a:r>
                      <a:endParaRPr lang="zh-CN" sz="1000" kern="10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FFFFFF"/>
                          </a:solidFill>
                          <a:effectLst/>
                        </a:rPr>
                        <a:t>System Name</a:t>
                      </a:r>
                      <a:endParaRPr lang="en-US" sz="1000" kern="10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4D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FFFFFF"/>
                          </a:solidFill>
                          <a:effectLst/>
                        </a:rPr>
                        <a:t>简写</a:t>
                      </a:r>
                      <a:endParaRPr lang="zh-CN" sz="1000" kern="10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临床试验数据管理系统</a:t>
                      </a:r>
                      <a:endParaRPr lang="zh-CN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Clinical Trials Data Management System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CTMS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生产资源计划系统</a:t>
                      </a:r>
                      <a:endParaRPr lang="zh-CN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Manufacturing Resource Planning System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ERP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实验室信息管理系统</a:t>
                      </a:r>
                      <a:endParaRPr lang="zh-CN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Laboratory Information Management System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LIMS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自动化生产设备系统</a:t>
                      </a:r>
                      <a:endParaRPr lang="zh-CN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Automated Manufacturing Equipment System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/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自动化实验室设备系统</a:t>
                      </a:r>
                      <a:endParaRPr lang="zh-CN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Automated Laboratory Equipment System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/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过程控制和过程分析系统</a:t>
                      </a:r>
                      <a:endParaRPr lang="zh-CN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Process Control And Process Analysis System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/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生产执行系统</a:t>
                      </a:r>
                      <a:endParaRPr lang="zh-CN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Manufacturing Execution System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MES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楼宇管理系统</a:t>
                      </a:r>
                      <a:endParaRPr lang="zh-CN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Building Management System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BMS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仓储与配送系统</a:t>
                      </a:r>
                      <a:endParaRPr lang="zh-CN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Warehousing And Distribution System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WMS/WCS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血液处理管理系统</a:t>
                      </a:r>
                      <a:endParaRPr lang="zh-CN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Blood Processing Management System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BBMS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药品不良事件报告</a:t>
                      </a:r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(</a:t>
                      </a:r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警戒</a:t>
                      </a:r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)</a:t>
                      </a:r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系统</a:t>
                      </a:r>
                      <a:endParaRPr lang="zh-CN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Adverse Event Reporting System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AERS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文件管理系统</a:t>
                      </a:r>
                      <a:endParaRPr lang="zh-CN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Document Management System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DMS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环境监控系统</a:t>
                      </a:r>
                      <a:endParaRPr lang="zh-CN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Environment Management System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EMS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数据采集与监控系统</a:t>
                      </a:r>
                      <a:endParaRPr lang="zh-CN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Supervisory control and data acquisition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SCADA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质量管理系统</a:t>
                      </a:r>
                      <a:endParaRPr lang="zh-CN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Quality Management System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QMS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数据管理系统</a:t>
                      </a:r>
                      <a:endParaRPr lang="zh-CN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Scientific Data Management System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SDMS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IT</a:t>
                      </a:r>
                      <a:r>
                        <a:rPr lang="zh-CN" sz="1000" kern="100">
                          <a:solidFill>
                            <a:srgbClr val="404040"/>
                          </a:solidFill>
                          <a:effectLst/>
                        </a:rPr>
                        <a:t>基础架构</a:t>
                      </a:r>
                      <a:endParaRPr lang="zh-CN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E34D4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>
                          <a:solidFill>
                            <a:srgbClr val="404040"/>
                          </a:solidFill>
                          <a:effectLst/>
                        </a:rPr>
                        <a:t>IT Infrastructure</a:t>
                      </a:r>
                      <a:endParaRPr lang="en-US" sz="1000" kern="10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E34D4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00" dirty="0">
                          <a:solidFill>
                            <a:srgbClr val="404040"/>
                          </a:solidFill>
                          <a:effectLst/>
                        </a:rPr>
                        <a:t>ITI</a:t>
                      </a:r>
                      <a:endParaRPr lang="en-US" sz="1000" kern="100" dirty="0">
                        <a:solidFill>
                          <a:srgbClr val="40404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E34D4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E36702E5-4750-254D-9549-7EA3A1E712A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23240" y="986072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系统分类</a:t>
            </a:r>
            <a:endParaRPr lang="zh-CN" altLang="en-GB" sz="2000" b="1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/data/cache/bd3613f48eea41aa556d78a3e3b81fb4.jpgbd3613f48eea41aa556d78a3e3b81fb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/>
          <a:srcRect l="24581" r="24581"/>
          <a:stretch>
            <a:fillRect/>
          </a:stretch>
        </p:blipFill>
        <p:spPr>
          <a:xfrm>
            <a:off x="7523765" y="1499892"/>
            <a:ext cx="3753905" cy="3858179"/>
          </a:xfrm>
          <a:prstGeom prst="rect">
            <a:avLst/>
          </a:prstGeom>
        </p:spPr>
      </p:pic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7067565" y="2912408"/>
            <a:ext cx="1066205" cy="2222781"/>
            <a:chOff x="8550" y="4211"/>
            <a:chExt cx="2454" cy="5116"/>
          </a:xfrm>
        </p:grpSpPr>
        <p:sp>
          <p:nvSpPr>
            <p:cNvPr id="16" name="矩形 15"/>
            <p:cNvSpPr/>
            <p:nvPr>
              <p:custDataLst>
                <p:tags r:id="rId7"/>
              </p:custDataLst>
            </p:nvPr>
          </p:nvSpPr>
          <p:spPr>
            <a:xfrm>
              <a:off x="8550" y="4211"/>
              <a:ext cx="2054" cy="4713"/>
            </a:xfrm>
            <a:prstGeom prst="rect">
              <a:avLst/>
            </a:prstGeom>
            <a:noFill/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0204" y="8527"/>
              <a:ext cx="800" cy="800"/>
              <a:chOff x="3777" y="2866"/>
              <a:chExt cx="1200" cy="1200"/>
            </a:xfrm>
          </p:grpSpPr>
          <p:cxnSp>
            <p:nvCxnSpPr>
              <p:cNvPr id="15" name="直接连接符 14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3777" y="3466"/>
                <a:ext cx="1200" cy="0"/>
              </a:xfrm>
              <a:prstGeom prst="line">
                <a:avLst/>
              </a:pr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4377" y="2866"/>
                <a:ext cx="0" cy="1200"/>
              </a:xfrm>
              <a:prstGeom prst="line">
                <a:avLst/>
              </a:pr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914330" y="519385"/>
            <a:ext cx="5543550" cy="1223123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GB" sz="2000" b="1" spc="19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计算机化系统验证（CSV）</a:t>
            </a: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914360" y="2149526"/>
            <a:ext cx="5543550" cy="408565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000" spc="1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服务类别</a:t>
            </a:r>
          </a:p>
          <a:p>
            <a:pPr marL="406400" lvl="0" indent="-406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实施型验证（SAP、ELN、LIMS、DMS等）</a:t>
            </a:r>
          </a:p>
          <a:p>
            <a:pPr marL="406400" lvl="0" indent="-406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仪器控制软件验证（Empower，Openlab等）</a:t>
            </a:r>
          </a:p>
          <a:p>
            <a:pPr marL="406400" lvl="0" indent="-406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遗留系统验证（已放行系统的验证）</a:t>
            </a:r>
          </a:p>
          <a:p>
            <a:pPr marL="406400" lvl="0" indent="-406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补充验证（在供应商的基础上基于合规要求补充验证交付物）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069078B-367A-7346-8DF0-A6789341EAF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66800" y="152400"/>
            <a:ext cx="666496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GB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计算机化系统验证（CSV）</a:t>
            </a:r>
            <a:r>
              <a:rPr lang="en-US" altLang="zh-CN" sz="2000" b="1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服务类型</a:t>
            </a:r>
            <a:endParaRPr lang="zh-CN" altLang="en-GB" sz="2000" spc="2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bc5c335-21e0-477f-91f0-b109c39ab4f3"/>
  <p:tag name="COMMONDATA" val="eyJoZGlkIjoiNjgxOGIyZGQ4YzJkZTdhMjg1M2Q4MTZmZTViMDU5Y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50"/>
  <p:tag name="KSO_WM_SLIDE_LAYOUT_INFO" val="{&quot;direction&quot;:1,&quot;id&quot;:&quot;2021-04-01T16:15:46&quot;,&quot;maxSize&quot;:{&quot;size1&quot;:63.69967177708944},&quot;minSize&quot;:{&quot;size1&quot;:43.799671777089436},&quot;normalSize&quot;:{&quot;size1&quot;:57.91842177708945},&quot;subLayout&quot;:[{&quot;id&quot;:&quot;2021-04-01T16:15:46&quot;,&quot;maxSize&quot;:{&quot;size1&quot;:55.405540398315146},&quot;minSize&quot;:{&quot;size1&quot;:19.80554039831515},&quot;normalSize&quot;:{&quot;size1&quot;:27.03887373164848},&quot;subLayout&quot;:[{&quot;id&quot;:&quot;2021-04-01T16:15:46&quot;,&quot;margin&quot;:{&quot;bottom&quot;:0.02600000612437725,&quot;left&quot;:2.5399999618530273,&quot;right&quot;:1.6670000553131104,&quot;top&quot;:1.6929999589920044},&quot;type&quot;:0},{&quot;id&quot;:&quot;2021-04-01T16:15:46&quot;,&quot;margin&quot;:{&quot;bottom&quot;:1.6929999589920044,&quot;left&quot;:2.5399999618530273,&quot;right&quot;:1.6670000553131104,&quot;top&quot;:0.8199999928474426},&quot;type&quot;:0}],&quot;type&quot;:0},{&quot;id&quot;:&quot;2021-04-01T16:15:46&quot;,&quot;margin&quot;:{&quot;bottom&quot;:1.6929999589920044,&quot;left&quot;:0.02600000612437725,&quot;right&quot;:1.6929999589920044,&quot;top&quot;:1.6929999589920044},&quot;type&quot;:0}],&quot;type&quot;:0}"/>
  <p:tag name="KSO_WM_SLIDE_ID" val="diagram20217050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e54998712faa657a885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ea24516ef22941bda3c0fadbdb233f5f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e64d6b39dbcb4f5e8b45c2814b499727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4cac0ce68cb84566b51d233488c6b209&quot;,&quot;fill_align&quot;:&quot;lt&quot;,&quot;chip_types&quot;:[&quot;text&quot;]}]]"/>
  <p:tag name="KSO_WM_CHIP_DECFILLPROP" val="[]"/>
  <p:tag name="KSO_WM_SLIDE_RATIO" val="1.777778"/>
  <p:tag name="KSO_WM_SLIDE_TYPE" val="text"/>
  <p:tag name="KSO_WM_SLIDE_SIZE" val="816*348"/>
  <p:tag name="KSO_WM_SLIDE_POSITION" val="72*95"/>
  <p:tag name="KSO_WM_CHIP_GROUPID" val="5facfe54998712faa657a884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444054ed1e2fb814a6"/>
  <p:tag name="KSO_WM_TEMPLATE_ASSEMBLE_GROUPID" val="606570444054ed1e2fb814a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VALUE" val="1565*152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221_1*ζ_h_d*1_1_1"/>
  <p:tag name="KSO_WM_TEMPLATE_CATEGORY" val="diagram"/>
  <p:tag name="KSO_WM_TEMPLATE_INDEX" val="2021522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5221_1*ζ_h_i*1_1_1"/>
  <p:tag name="KSO_WM_TEMPLATE_CATEGORY" val="diagram"/>
  <p:tag name="KSO_WM_TEMPLATE_INDEX" val="2021522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50_1*a*1"/>
  <p:tag name="KSO_WM_TEMPLATE_CATEGORY" val="diagram"/>
  <p:tag name="KSO_WM_TEMPLATE_INDEX" val="20217050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4365f2790914a939acada6e6471ff3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d6b9a4b34a014d75a9a0a81d1e3edcc7"/>
  <p:tag name="KSO_WM_UNIT_TEXT_FILL_FORE_SCHEMECOLOR_INDEX_BRIGHTNESS" val="0"/>
  <p:tag name="KSO_WM_UNIT_TEXT_FILL_FORE_SCHEMECOLOR_INDEX" val="13"/>
  <p:tag name="KSO_WM_UNIT_TEXT_FILL_TYPE" val="1"/>
  <p:tag name="KSO_WM_TEMPLATE_ASSEMBLE_XID" val="606570444054ed1e2fb814a6"/>
  <p:tag name="KSO_WM_TEMPLATE_ASSEMBLE_GROUPID" val="606570444054ed1e2fb814a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50_1*f*1"/>
  <p:tag name="KSO_WM_TEMPLATE_CATEGORY" val="diagram"/>
  <p:tag name="KSO_WM_TEMPLATE_INDEX" val="2021705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6"/>
  <p:tag name="KSO_WM_UNIT_SHOW_EDIT_AREA_INDICATION" val="1"/>
  <p:tag name="KSO_WM_CHIP_GROUPID" val="5e6b05596848fb12bee65ac8"/>
  <p:tag name="KSO_WM_CHIP_XID" val="5e6b05596848fb12bee65aca"/>
  <p:tag name="KSO_WM_UNIT_DEC_AREA_ID" val="9fac0f58e4e84449b138ef9b8595077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febf74a8ce04196ac33616c5e44fc1b"/>
  <p:tag name="KSO_WM_UNIT_TEXT_FILL_FORE_SCHEMECOLOR_INDEX_BRIGHTNESS" val="0.25"/>
  <p:tag name="KSO_WM_UNIT_TEXT_FILL_FORE_SCHEMECOLOR_INDEX" val="13"/>
  <p:tag name="KSO_WM_UNIT_TEXT_FILL_TYPE" val="1"/>
  <p:tag name="KSO_WM_TEMPLATE_ASSEMBLE_XID" val="606570444054ed1e2fb814a6"/>
  <p:tag name="KSO_WM_TEMPLATE_ASSEMBLE_GROUPID" val="606570444054ed1e2fb814a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5221_1*ζ_h_i*1_1_2"/>
  <p:tag name="KSO_WM_TEMPLATE_CATEGORY" val="diagram"/>
  <p:tag name="KSO_WM_TEMPLATE_INDEX" val="2021522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3"/>
  <p:tag name="KSO_WM_UNIT_ID" val="diagram20215221_1*ζ_h_i*1_1_3"/>
  <p:tag name="KSO_WM_TEMPLATE_CATEGORY" val="diagram"/>
  <p:tag name="KSO_WM_TEMPLATE_INDEX" val="2021522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LINE_FORE_SCHEMECOLOR_INDEX_BRIGHTNESS" val="0"/>
  <p:tag name="KSO_WM_UNIT_LINE_FORE_SCHEMECOLOR_INDEX" val="5"/>
  <p:tag name="KSO_WM_UNIT_LINE_FILL_TYPE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4"/>
  <p:tag name="KSO_WM_UNIT_ID" val="diagram20215221_1*ζ_h_i*1_1_4"/>
  <p:tag name="KSO_WM_TEMPLATE_CATEGORY" val="diagram"/>
  <p:tag name="KSO_WM_TEMPLATE_INDEX" val="2021522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LINE_FORE_SCHEMECOLOR_INDEX_BRIGHTNESS" val="0"/>
  <p:tag name="KSO_WM_UNIT_LINE_FORE_SCHEMECOLOR_INDEX" val="5"/>
  <p:tag name="KSO_WM_UNIT_LINE_FILL_TYP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1056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88*481"/>
  <p:tag name="KSO_WM_SLIDE_POSITION" val="36*23"/>
  <p:tag name="KSO_WM_TAG_VERSION" val="1.0"/>
  <p:tag name="KSO_WM_BEAUTIFY_FLAG" val="#wm#"/>
  <p:tag name="KSO_WM_TEMPLATE_CATEGORY" val="diagram"/>
  <p:tag name="KSO_WM_TEMPLATE_INDEX" val="20211056"/>
  <p:tag name="KSO_WM_SLIDE_LAYOUT" val="a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10:26&quot;,&quot;maxSize&quot;:{&quot;size1&quot;:51.3},&quot;minSize&quot;:{&quot;size1&quot;:36.3},&quot;normalSize&quot;:{&quot;size1&quot;:51.0375},&quot;subLayout&quot;:[{&quot;id&quot;:&quot;2021-04-01T15:10:26&quot;,&quot;margin&quot;:{&quot;bottom&quot;:3.8450000286102295,&quot;left&quot;:2.5399999618530273,&quot;right&quot;:0,&quot;top&quot;:3.8450000286102295},&quot;type&quot;:0},{&quot;id&quot;:&quot;2021-04-01T15:10:26&quot;,&quot;margin&quot;:{&quot;bottom&quot;:2.575000047683716,&quot;left&quot;:1.243999719619751,&quot;right&quot;:2.1519999504089355,&quot;top&quot;:2.575000047683716},&quot;type&quot;:0}],&quot;type&quot;:0}"/>
  <p:tag name="KSO_WM_SLIDE_CAN_ADD_NAVIGATION" val="1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2f928e478fb0c58a92be"/>
  <p:tag name="KSO_WM_CHIP_FILLPROP" val="[[{&quot;text_align&quot;:&quot;cm&quot;,&quot;text_direction&quot;:&quot;horizontal&quot;,&quot;support_big_font&quot;:false,&quot;fill_id&quot;:&quot;4b3d06a1f10d40ff8e06d4f6d0ab0ea3&quot;,&quot;fill_align&quot;:&quot;cm&quot;,&quot;chip_types&quot;:[&quot;text&quot;,&quot;header&quot;]},{&quot;text_align&quot;:&quot;lm&quot;,&quot;text_direction&quot;:&quot;horizontal&quot;,&quot;support_features&quot;:[&quot;collage&quot;,&quot;carousel&quot;,&quot;creativecrop&quot;],&quot;support_big_font&quot;:false,&quot;fill_id&quot;:&quot;8e40daf4927f4521bed00751a0febf31&quot;,&quot;fill_align&quot;:&quot;cm&quot;,&quot;chip_types&quot;:[&quot;diagram&quot;,&quot;pictext&quot;,&quot;text&quot;,&quot;picture&quot;,&quot;chart&quot;,&quot;table&quot;,&quot;video&quot;]}]]"/>
  <p:tag name="KSO_WM_CHIP_DECFILLPROP" val="[]"/>
  <p:tag name="KSO_WM_CHIP_GROUPID" val="5e757e9369be4861f5f86151"/>
  <p:tag name="KSO_WM_SLIDE_BK_DARK_LIGHT" val="2"/>
  <p:tag name="KSO_WM_SLIDE_BACKGROUND_TYPE" val="general"/>
  <p:tag name="KSO_WM_SLIDE_SUPPORT_FEATURE_TYPE" val="0"/>
  <p:tag name="KSO_WM_TEMPLATE_ASSEMBLE_XID" val="60656ea44054ed1e2fb7fce6"/>
  <p:tag name="KSO_WM_TEMPLATE_ASSEMBLE_GROUPID" val="60656ea44054ed1e2fb7fce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6_1*a*1"/>
  <p:tag name="KSO_WM_TEMPLATE_CATEGORY" val="diagram"/>
  <p:tag name="KSO_WM_TEMPLATE_INDEX" val="20211056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a89d8ca954f24b4baf2dffa25f3bcc9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e318b0a962d419f842683ca3545bd72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6"/>
  <p:tag name="KSO_WM_TEMPLATE_ASSEMBLE_GROUPID" val="60656ea44054ed1e2fb7fce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56_1*f*1"/>
  <p:tag name="KSO_WM_TEMPLATE_CATEGORY" val="diagram"/>
  <p:tag name="KSO_WM_TEMPLATE_INDEX" val="2021105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42"/>
  <p:tag name="KSO_WM_UNIT_SHOW_EDIT_AREA_INDICATION" val="1"/>
  <p:tag name="KSO_WM_CHIP_GROUPID" val="5e6b05596848fb12bee65ac8"/>
  <p:tag name="KSO_WM_CHIP_XID" val="5e6b05596848fb12bee65aca"/>
  <p:tag name="KSO_WM_UNIT_DEC_AREA_ID" val="8d8187eec26e440cab239a73b868064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5a4c5043c2642bfa68c1f48105c0c3c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a44054ed1e2fb7fce6"/>
  <p:tag name="KSO_WM_TEMPLATE_ASSEMBLE_GROUPID" val="60656ea44054ed1e2fb7fce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8617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8617"/>
  <p:tag name="KSO_WM_SLIDE_LAYOUT" val="a_f"/>
  <p:tag name="KSO_WM_SLIDE_LAYOUT_CNT" val="1_1"/>
  <p:tag name="KSO_WM_SLIDE_TYPE" val="text"/>
  <p:tag name="KSO_WM_SLIDE_SUBTYPE" val="pureTxt"/>
  <p:tag name="KSO_WM_SLIDE_SIZE" val="816*408"/>
  <p:tag name="KSO_WM_SLIDE_POSITION" val="72*60"/>
  <p:tag name="KSO_WM_TEMPLATE_MASTER_TYPE" val="0"/>
  <p:tag name="KSO_WM_TEMPLATE_COLOR_TYPE" val="1"/>
  <p:tag name="KSO_WM_SLIDE_CAN_ADD_NAVIGATION" val="1"/>
  <p:tag name="KSO_WM_SLIDE_BACKGROUND" val="[&quot;general&quot;]"/>
  <p:tag name="KSO_WM_SLIDE_RATIO" val="1.777778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1:27&quot;,&quot;maxSize&quot;:{&quot;size1&quot;:22.2},&quot;minSize&quot;:{&quot;size1&quot;:20},&quot;normalSize&quot;:{&quot;size1&quot;:20.00018518518518},&quot;subLayout&quot;:[{&quot;id&quot;:&quot;2021-04-01T15:01:27&quot;,&quot;margin&quot;:{&quot;bottom&quot;:0.02600000612437725,&quot;left&quot;:2.5399999618530273,&quot;right&quot;:2.5399999618530273,&quot;top&quot;:1.6929999589920044},&quot;type&quot;:0},{&quot;id&quot;:&quot;2021-04-01T15:01:27&quot;,&quot;margin&quot;:{&quot;bottom&quot;:2.5399999618530273,&quot;left&quot;:3.38700008392334,&quot;right&quot;:3.385999917984009,&quot;top&quot;:1.6929999589920044},&quot;type&quot;:0}],&quot;type&quot;:0}"/>
  <p:tag name="KSO_WM_CHIP_INFOS" val="{&quot;layout_type&quot;:&quot;topbottom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019a9812044c4c888696fe8ae9ebfc9c&quot;,&quot;fill_align&quot;:&quot;cm&quot;,&quot;text_align&quot;:&quot;cm&quot;,&quot;text_direction&quot;:&quot;horizontal&quot;,&quot;chip_types&quot;:[&quot;header&quot;]},{&quot;fill_id&quot;:&quot;a4674e56a66a40bc8e1c4bbe660901b2&quot;,&quot;fill_align&quot;:&quot;cm&quot;,&quot;text_align&quot;:&quot;cm&quot;,&quot;text_direction&quot;:&quot;horizontal&quot;,&quot;chip_types&quot;:[&quot;diagram&quot;,&quot;pictext&quot;,&quot;picture&quot;,&quot;chart&quot;,&quot;table&quot;,&quot;video&quot;],&quot;support_features&quot;:[&quot;collage&quot;,&quot;carousel&quot;]}],[{&quot;fill_id&quot;:&quot;019a9812044c4c888696fe8ae9ebfc9c&quot;,&quot;fill_align&quot;:&quot;cm&quot;,&quot;text_align&quot;:&quot;cm&quot;,&quot;text_direction&quot;:&quot;horizontal&quot;,&quot;chip_types&quot;:[&quot;header&quot;]},{&quot;fill_id&quot;:&quot;a4674e56a66a40bc8e1c4bbe660901b2&quot;,&quot;fill_align&quot;:&quot;cm&quot;,&quot;text_align&quot;:&quot;lm&quot;,&quot;text_direction&quot;:&quot;horizontal&quot;,&quot;chip_types&quot;:[&quot;text&quot;]}]]"/>
  <p:tag name="KSO_WM_CHIP_XID" val="5ef20ba6a491bb0086638aed"/>
  <p:tag name="KSO_WM_CHIP_GROUPID" val="5ef20ba6a491bb0086638aec"/>
  <p:tag name="KSO_WM_SLIDE_BK_DARK_LIGHT" val="2"/>
  <p:tag name="KSO_WM_SLIDE_BACKGROUND_TYPE" val="general"/>
  <p:tag name="KSO_WM_SLIDE_SUPPORT_FEATURE_TYPE" val="0"/>
  <p:tag name="KSO_WM_TEMPLATE_ASSEMBLE_XID" val="60656e7a4054ed1e2fb7f9aa"/>
  <p:tag name="KSO_WM_TEMPLATE_ASSEMBLE_GROUPID" val="60656e7a4054ed1e2fb7f9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8617_1*i*1"/>
  <p:tag name="KSO_WM_TEMPLATE_CATEGORY" val="diagram"/>
  <p:tag name="KSO_WM_TEMPLATE_INDEX" val="20208617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22a63f5bdbdc42c2bb151ba5b8d2d22d&quot;,&quot;X&quot;:{&quot;Pos&quot;:1},&quot;Y&quot;:{&quot;Pos&quot;:1}},&quot;whChangeMode&quot;:0}"/>
  <p:tag name="KSO_WM_UNIT_PLACING_PICTURE_MD4" val="0"/>
  <p:tag name="KSO_WM_UNIT_DEC_AREA_ID" val="6b7e28b57fa34039a06b1f0848029449"/>
  <p:tag name="KSO_WM_CHIP_GROUPID" val="5ef20ba6a491bb0086638aec"/>
  <p:tag name="KSO_WM_CHIP_XID" val="5ef20ba6a491bb0086638aed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  <p:tag name="KSO_WM_UNIT_VALUE" val="867"/>
  <p:tag name="KSO_WM_TEMPLATE_ASSEMBLE_XID" val="60656e7a4054ed1e2fb7f9aa"/>
  <p:tag name="KSO_WM_TEMPLATE_ASSEMBLE_GROUPID" val="60656e7a4054ed1e2fb7f9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17_1*f*1"/>
  <p:tag name="KSO_WM_TEMPLATE_CATEGORY" val="diagram"/>
  <p:tag name="KSO_WM_TEMPLATE_INDEX" val="2020861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342"/>
  <p:tag name="KSO_WM_UNIT_SHOW_EDIT_AREA_INDICATION" val="1"/>
  <p:tag name="KSO_WM_CHIP_GROUPID" val="5e6b05596848fb12bee65ac8"/>
  <p:tag name="KSO_WM_CHIP_XID" val="5e6b05596848fb12bee65aca"/>
  <p:tag name="KSO_WM_UNIT_DEC_AREA_ID" val="22a63f5bdbdc42c2bb151ba5b8d2d22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20eee0383d04802b81d545a02775180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a"/>
  <p:tag name="KSO_WM_TEMPLATE_ASSEMBLE_GROUPID" val="60656e7a4054ed1e2fb7f9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" val="[&quot;general&quot;]"/>
  <p:tag name="KSO_WM_SLIDE_RATIO" val="1.777778"/>
  <p:tag name="KSO_WM_SLIDE_ID" val="diagram2020760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84"/>
  <p:tag name="KSO_WM_SLIDE_POSITION" val="47*84"/>
  <p:tag name="KSO_WM_TAG_VERSION" val="1.0"/>
  <p:tag name="KSO_WM_BEAUTIFY_FLAG" val="#wm#"/>
  <p:tag name="KSO_WM_TEMPLATE_CATEGORY" val="diagram"/>
  <p:tag name="KSO_WM_TEMPLATE_INDEX" val="20207607"/>
  <p:tag name="KSO_WM_CHIP_INFOS" val="{&quot;layout_type&quot;:&quot;topbottom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757c8069be4861f5f86139"/>
  <p:tag name="KSO_WM_CHIP_FILLPROP" val="[[{&quot;fill_id&quot;:&quot;0bfb9f93ca744fc580bdf0e1fdda9026&quot;,&quot;fill_align&quot;:&quot;ct&quot;,&quot;text_align&quot;:&quot;ct&quot;,&quot;text_direction&quot;:&quot;horizontal&quot;,&quot;chip_types&quot;:[&quot;header&quot;]},{&quot;fill_id&quot;:&quot;53613b0b17944d3d9e4bab66d5021fb4&quot;,&quot;fill_align&quot;:&quot;cb&quot;,&quot;text_align&quot;:&quot;cb&quot;,&quot;text_direction&quot;:&quot;horizontal&quot;,&quot;chip_types&quot;:[&quot;picture&quot;,&quot;video&quot;],&quot;support_features&quot;:[&quot;collage&quot;,&quot;carousel&quot;]}]]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06-17T10:55:20&quot;,&quot;maxSize&quot;:{&quot;size1&quot;:71.1},&quot;minSize&quot;:{&quot;size1&quot;:71.1},&quot;normalSize&quot;:{&quot;size1&quot;:71.1},&quot;subLayout&quot;:[{&quot;id&quot;:&quot;2020-06-17T10:55:20&quot;,&quot;margin&quot;:{&quot;bottom&quot;:0,&quot;left&quot;:7.197000503540039,&quot;right&quot;:7.197000503540039,&quot;top&quot;:2.117000102996826},&quot;type&quot;:0},{&quot;id&quot;:&quot;2020-06-17T10:55:20&quot;,&quot;margin&quot;:{&quot;bottom&quot;:1.6929999589920044,&quot;left&quot;:1.6929999589920044,&quot;right&quot;:1.6929999589920044,&quot;top&quot;:1.2699999809265137},&quot;type&quot;:0}],&quot;type&quot;:0}"/>
  <p:tag name="KSO_WM_SLIDE_CAN_ADD_NAVIGATION" val="1"/>
  <p:tag name="KSO_WM_CHIP_GROUPID" val="5e757c8069be4861f5f86138"/>
  <p:tag name="KSO_WM_SLIDE_BK_DARK_LIGHT" val="2"/>
  <p:tag name="KSO_WM_SLIDE_BACKGROUND_TYPE" val="general"/>
  <p:tag name="KSO_WM_SLIDE_SUPPORT_FEATURE_TYPE" val="3"/>
  <p:tag name="KSO_WM_TEMPLATE_ASSEMBLE_XID" val="5ee986149390e3092d7977ce"/>
  <p:tag name="KSO_WM_TEMPLATE_ASSEMBLE_GROUPID" val="5ee986149390e3092d7977c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607_1*i*1"/>
  <p:tag name="KSO_WM_TEMPLATE_CATEGORY" val="diagram"/>
  <p:tag name="KSO_WM_TEMPLATE_INDEX" val="20207607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c8069be4861f5f86138"/>
  <p:tag name="KSO_WM_CHIP_XID" val="5e757c8069be4861f5f86139"/>
  <p:tag name="KSO_WM_UNIT_FILL_FORE_SCHEMECOLOR_INDEX_BRIGHTNESS" val="0.8"/>
  <p:tag name="KSO_WM_UNIT_FILL_FORE_SCHEMECOLOR_INDEX" val="5"/>
  <p:tag name="KSO_WM_UNIT_FILL_BACK_SCHEMECOLOR_INDEX_BRIGHTNESS" val="0"/>
  <p:tag name="KSO_WM_UNIT_FILL_BACK_SCHEMECOLOR_INDEX" val="14"/>
  <p:tag name="KSO_WM_UNIT_FILL_TYPE" val="2"/>
  <p:tag name="KSO_WM_UNIT_TEXT_FILL_FORE_SCHEMECOLOR_INDEX_BRIGHTNESS" val="0"/>
  <p:tag name="KSO_WM_UNIT_TEXT_FILL_FORE_SCHEMECOLOR_INDEX" val="2"/>
  <p:tag name="KSO_WM_UNIT_TEXT_FILL_TYPE" val="1"/>
  <p:tag name="KSO_WM_UNIT_VALUE" val="423"/>
  <p:tag name="KSO_WM_TEMPLATE_ASSEMBLE_XID" val="5ee986149390e3092d7977ce"/>
  <p:tag name="KSO_WM_TEMPLATE_ASSEMBLE_GROUPID" val="5ee986149390e3092d7977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607_1*i*2"/>
  <p:tag name="KSO_WM_TEMPLATE_CATEGORY" val="diagram"/>
  <p:tag name="KSO_WM_TEMPLATE_INDEX" val="20207607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c8069be4861f5f86138"/>
  <p:tag name="KSO_WM_CHIP_XID" val="5e757c8069be4861f5f86139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"/>
  <p:tag name="KSO_WM_TEMPLATE_ASSEMBLE_XID" val="5ee986149390e3092d7977ce"/>
  <p:tag name="KSO_WM_TEMPLATE_ASSEMBLE_GROUPID" val="5ee986149390e3092d7977c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07_1*a*1"/>
  <p:tag name="KSO_WM_TEMPLATE_CATEGORY" val="diagram"/>
  <p:tag name="KSO_WM_TEMPLATE_INDEX" val="2020760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8b294dcdfae473aa2074f2a3ff03030"/>
  <p:tag name="KSO_WM_ASSEMBLE_CHIP_INDEX" val="75aa8aa4773f48f188105cb45ada8ec2"/>
  <p:tag name="KSO_WM_UNIT_TEXT_FILL_FORE_SCHEMECOLOR_INDEX_BRIGHTNESS" val="0"/>
  <p:tag name="KSO_WM_UNIT_TEXT_FILL_FORE_SCHEMECOLOR_INDEX" val="13"/>
  <p:tag name="KSO_WM_UNIT_TEXT_FILL_TYPE" val="1"/>
  <p:tag name="KSO_WM_TEMPLATE_ASSEMBLE_XID" val="5ee986149390e3092d7977ce"/>
  <p:tag name="KSO_WM_TEMPLATE_ASSEMBLE_GROUPID" val="5ee986149390e3092d7977c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58*143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607_1*d*1"/>
  <p:tag name="KSO_WM_TEMPLATE_CATEGORY" val="diagram"/>
  <p:tag name="KSO_WM_TEMPLATE_INDEX" val="2020760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de81cc6ea264345b3b91524b58d055d"/>
  <p:tag name="KSO_WM_ASSEMBLE_CHIP_INDEX" val="d87d0ab90b0346f3b7e3404612c547d3"/>
  <p:tag name="KSO_WM_UNIT_SUPPORT_UNIT_TYPE" val="[&quot;θ&quot;]"/>
  <p:tag name="KSO_WM_TEMPLATE_ASSEMBLE_XID" val="5ee986149390e3092d7977ce"/>
  <p:tag name="KSO_WM_TEMPLATE_ASSEMBLE_GROUPID" val="5ee986149390e3092d7977c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" val="[&quot;general&quot;]"/>
  <p:tag name="KSO_WM_SLIDE_RATIO" val="1.777778"/>
  <p:tag name="KSO_WM_SLIDE_ID" val="diagram2020760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84"/>
  <p:tag name="KSO_WM_SLIDE_POSITION" val="47*84"/>
  <p:tag name="KSO_WM_TAG_VERSION" val="1.0"/>
  <p:tag name="KSO_WM_BEAUTIFY_FLAG" val="#wm#"/>
  <p:tag name="KSO_WM_TEMPLATE_CATEGORY" val="diagram"/>
  <p:tag name="KSO_WM_TEMPLATE_INDEX" val="20207607"/>
  <p:tag name="KSO_WM_CHIP_INFOS" val="{&quot;layout_type&quot;:&quot;topbottom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757c8069be4861f5f86139"/>
  <p:tag name="KSO_WM_CHIP_FILLPROP" val="[[{&quot;fill_id&quot;:&quot;0bfb9f93ca744fc580bdf0e1fdda9026&quot;,&quot;fill_align&quot;:&quot;ct&quot;,&quot;text_align&quot;:&quot;ct&quot;,&quot;text_direction&quot;:&quot;horizontal&quot;,&quot;chip_types&quot;:[&quot;header&quot;]},{&quot;fill_id&quot;:&quot;53613b0b17944d3d9e4bab66d5021fb4&quot;,&quot;fill_align&quot;:&quot;cb&quot;,&quot;text_align&quot;:&quot;cb&quot;,&quot;text_direction&quot;:&quot;horizontal&quot;,&quot;chip_types&quot;:[&quot;picture&quot;,&quot;video&quot;],&quot;support_features&quot;:[&quot;collage&quot;,&quot;carousel&quot;]}]]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06-17T10:55:20&quot;,&quot;maxSize&quot;:{&quot;size1&quot;:71.1},&quot;minSize&quot;:{&quot;size1&quot;:71.1},&quot;normalSize&quot;:{&quot;size1&quot;:71.1},&quot;subLayout&quot;:[{&quot;id&quot;:&quot;2020-06-17T10:55:20&quot;,&quot;margin&quot;:{&quot;bottom&quot;:0,&quot;left&quot;:7.197000503540039,&quot;right&quot;:7.197000503540039,&quot;top&quot;:2.117000102996826},&quot;type&quot;:0},{&quot;id&quot;:&quot;2020-06-17T10:55:20&quot;,&quot;margin&quot;:{&quot;bottom&quot;:1.6929999589920044,&quot;left&quot;:1.6929999589920044,&quot;right&quot;:1.6929999589920044,&quot;top&quot;:1.2699999809265137},&quot;type&quot;:0}],&quot;type&quot;:0}"/>
  <p:tag name="KSO_WM_SLIDE_CAN_ADD_NAVIGATION" val="1"/>
  <p:tag name="KSO_WM_CHIP_GROUPID" val="5e757c8069be4861f5f86138"/>
  <p:tag name="KSO_WM_SLIDE_BK_DARK_LIGHT" val="2"/>
  <p:tag name="KSO_WM_SLIDE_BACKGROUND_TYPE" val="general"/>
  <p:tag name="KSO_WM_SLIDE_SUPPORT_FEATURE_TYPE" val="3"/>
  <p:tag name="KSO_WM_TEMPLATE_ASSEMBLE_XID" val="5ee986149390e3092d7977ce"/>
  <p:tag name="KSO_WM_TEMPLATE_ASSEMBLE_GROUPID" val="5ee986149390e3092d7977c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607_1*i*2"/>
  <p:tag name="KSO_WM_TEMPLATE_CATEGORY" val="diagram"/>
  <p:tag name="KSO_WM_TEMPLATE_INDEX" val="20207607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c8069be4861f5f86138"/>
  <p:tag name="KSO_WM_CHIP_XID" val="5e757c8069be4861f5f86139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"/>
  <p:tag name="KSO_WM_TEMPLATE_ASSEMBLE_XID" val="5ee986149390e3092d7977ce"/>
  <p:tag name="KSO_WM_TEMPLATE_ASSEMBLE_GROUPID" val="5ee986149390e3092d7977c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07_1*a*1"/>
  <p:tag name="KSO_WM_TEMPLATE_CATEGORY" val="diagram"/>
  <p:tag name="KSO_WM_TEMPLATE_INDEX" val="2020760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8b294dcdfae473aa2074f2a3ff03030"/>
  <p:tag name="KSO_WM_ASSEMBLE_CHIP_INDEX" val="75aa8aa4773f48f188105cb45ada8ec2"/>
  <p:tag name="KSO_WM_UNIT_TEXT_FILL_FORE_SCHEMECOLOR_INDEX_BRIGHTNESS" val="0"/>
  <p:tag name="KSO_WM_UNIT_TEXT_FILL_FORE_SCHEMECOLOR_INDEX" val="13"/>
  <p:tag name="KSO_WM_UNIT_TEXT_FILL_TYPE" val="1"/>
  <p:tag name="KSO_WM_TEMPLATE_ASSEMBLE_XID" val="5ee986149390e3092d7977ce"/>
  <p:tag name="KSO_WM_TEMPLATE_ASSEMBLE_GROUPID" val="5ee986149390e3092d7977c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4638_2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3"/>
  <p:tag name="KSO_WM_SLIDE_INDEX" val="2"/>
  <p:tag name="KSO_WM_SLIDE_SIZE" val="909.704*382.539"/>
  <p:tag name="KSO_WM_SLIDE_POSITION" val="25.1479*120.209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204638"/>
  <p:tag name="KSO_WM_SLIDE_LAYOUT" val="a_l"/>
  <p:tag name="KSO_WM_SLIDE_LAYOUT_CNT" val="1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04638_2*l_i*1_1"/>
  <p:tag name="KSO_WM_TEMPLATE_CATEGORY" val="diagram"/>
  <p:tag name="KSO_WM_TEMPLATE_INDEX" val="20204638"/>
  <p:tag name="KSO_WM_UNIT_LAYERLEVEL" val="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04638_2*l_i*1_2"/>
  <p:tag name="KSO_WM_TEMPLATE_CATEGORY" val="diagram"/>
  <p:tag name="KSO_WM_TEMPLATE_INDEX" val="20204638"/>
  <p:tag name="KSO_WM_UNIT_LAYERLEVEL" val="1_1"/>
  <p:tag name="KSO_WM_TAG_VERSION" val="1.0"/>
  <p:tag name="KSO_WM_BEAUTIFY_FLAG" val="#wm#"/>
  <p:tag name="KSO_WM_UNIT_LINE_FORE_SCHEMECOLOR_INDEX_BRIGHTNESS" val="-0.5"/>
  <p:tag name="KSO_WM_UNIT_LINE_FORE_SCHEMECOLOR_INDEX" val="5"/>
  <p:tag name="KSO_WM_UNIT_LINE_FILL_TYPE" val="2"/>
  <p:tag name="KSO_WM_UNIT_USESOURCEFORMAT_APPLY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40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4638_2*l_h_f*1_1_1"/>
  <p:tag name="KSO_WM_TEMPLATE_CATEGORY" val="diagram"/>
  <p:tag name="KSO_WM_TEMPLATE_INDEX" val="20204638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40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04638_2*l_h_f*1_2_1"/>
  <p:tag name="KSO_WM_TEMPLATE_CATEGORY" val="diagram"/>
  <p:tag name="KSO_WM_TEMPLATE_INDEX" val="20204638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40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04638_2*l_h_f*1_3_1"/>
  <p:tag name="KSO_WM_TEMPLATE_CATEGORY" val="diagram"/>
  <p:tag name="KSO_WM_TEMPLATE_INDEX" val="20204638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204638_2*l_i*1_3"/>
  <p:tag name="KSO_WM_TEMPLATE_CATEGORY" val="diagram"/>
  <p:tag name="KSO_WM_TEMPLATE_INDEX" val="20204638"/>
  <p:tag name="KSO_WM_UNIT_LAYERLEVEL" val="1_1"/>
  <p:tag name="KSO_WM_TAG_VERSION" val="1.0"/>
  <p:tag name="KSO_WM_BEAUTIFY_FLAG" val="#wm#"/>
  <p:tag name="KSO_WM_UNIT_LINE_FORE_SCHEMECOLOR_INDEX_BRIGHTNESS" val="-0.5"/>
  <p:tag name="KSO_WM_UNIT_LINE_FORE_SCHEMECOLOR_INDEX" val="5"/>
  <p:tag name="KSO_WM_UNIT_LINE_FILL_TYPE" val="2"/>
  <p:tag name="KSO_WM_UNIT_USESOURCEFORMAT_APPLY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7647"/>
  <p:tag name="KSO_WM_SLIDE_LAYOUT_INFO" val="{&quot;id&quot;:&quot;2021-04-01T14:58:35&quot;,&quot;maxSize&quot;:{&quot;size1&quot;:13.3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4:58:35&quot;,&quot;margin&quot;:{&quot;bottom&quot;:0.4230000674724579,&quot;left&quot;:1.2699999809265137,&quot;right&quot;:1.2699999809265137,&quot;top&quot;:0.4230000674724579},&quot;type&quot;:0},{&quot;id&quot;:&quot;2021-04-01T14:58:35&quot;,&quot;margin&quot;:{&quot;bottom&quot;:1.6929999589920044,&quot;left&quot;:1.6929999589920044,&quot;right&quot;:1.6929999589920044,&quot;top&quot;:0.847000002861023},&quot;type&quot;:0}],&quot;type&quot;:0}"/>
  <p:tag name="KSO_WM_SLIDE_CAN_ADD_NAVIGATION" val="1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SLIDE_ID" val="diagram2020764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68"/>
  <p:tag name="KSO_WM_SLIDE_POSITION" val="0*0"/>
  <p:tag name="KSO_WM_TAG_VERSION" val="1.0"/>
  <p:tag name="KSO_WM_SLIDE_LAYOUT" val="a_d"/>
  <p:tag name="KSO_WM_SLIDE_LAYOUT_CNT" val="1_1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37f454074a24564a7dd15a2992bf40d&quot;,&quot;fill_align&quot;:&quot;cm&quot;,&quot;chip_types&quot;:[&quot;picture&quot;,&quot;diagram&quot;,&quot;pictext&quot;,&quot;table&quot;,&quot;chart&quot;,&quot;video&quot;,&quot;text&quot;]}]]"/>
  <p:tag name="KSO_WM_CHIP_XID" val="5eeaeb09008addf29f4264c3"/>
  <p:tag name="KSO_WM_CHIP_DECFILLPROP" val="[]"/>
  <p:tag name="KSO_WM_CHIP_GROUPID" val="5eeaeb09008addf29f4264c2"/>
  <p:tag name="KSO_WM_SLIDE_BK_DARK_LIGHT" val="2"/>
  <p:tag name="KSO_WM_SLIDE_BACKGROUND_TYPE" val="navigation"/>
  <p:tag name="KSO_WM_SLIDE_SUPPORT_FEATURE_TYPE" val="3"/>
  <p:tag name="KSO_WM_TEMPLATE_ASSEMBLE_XID" val="60656e6f4054ed1e2fb7f89f"/>
  <p:tag name="KSO_WM_TEMPLATE_ASSEMBLE_GROUPID" val="60656e6f4054ed1e2fb7f89f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27*2411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7647_1*d*1"/>
  <p:tag name="KSO_WM_TEMPLATE_CATEGORY" val="diagram"/>
  <p:tag name="KSO_WM_TEMPLATE_INDEX" val="2020764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bec515c1e924c118bd6a31f197c843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8ad876c9b5f1486099029231f42aa8e2"/>
  <p:tag name="KSO_WM_UNIT_SUPPORT_UNIT_TYPE" val="[&quot;d&quot;,&quot;l&quot;,&quot;m&quot;,&quot;n&quot;,&quot;o&quot;,&quot;p&quot;,&quot;q&quot;,&quot;r&quot;,&quot;δ&quot;,&quot;ε&quot;,&quot;ζ&quot;,&quot;η&quot;,&quot;β&quot;,&quot;α&quot;,&quot;θ&quot;]"/>
  <p:tag name="KSO_WM_TEMPLATE_ASSEMBLE_XID" val="60656e6f4054ed1e2fb7f89f"/>
  <p:tag name="KSO_WM_TEMPLATE_ASSEMBLE_GROUPID" val="60656e6f4054ed1e2fb7f89f"/>
  <p:tag name="KSO_WM_UNIT_PICTURE_CLIP_FLAG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7647"/>
  <p:tag name="KSO_WM_SLIDE_LAYOUT_INFO" val="{&quot;id&quot;:&quot;2021-04-01T14:58:35&quot;,&quot;maxSize&quot;:{&quot;size1&quot;:13.3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4:58:35&quot;,&quot;margin&quot;:{&quot;bottom&quot;:0.4230000674724579,&quot;left&quot;:1.2699999809265137,&quot;right&quot;:1.2699999809265137,&quot;top&quot;:0.4230000674724579},&quot;type&quot;:0},{&quot;id&quot;:&quot;2021-04-01T14:58:35&quot;,&quot;margin&quot;:{&quot;bottom&quot;:1.6929999589920044,&quot;left&quot;:1.6929999589920044,&quot;right&quot;:1.6929999589920044,&quot;top&quot;:0.847000002861023},&quot;type&quot;:0}],&quot;type&quot;:0}"/>
  <p:tag name="KSO_WM_SLIDE_CAN_ADD_NAVIGATION" val="1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SLIDE_ID" val="diagram2020764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68"/>
  <p:tag name="KSO_WM_SLIDE_POSITION" val="0*0"/>
  <p:tag name="KSO_WM_TAG_VERSION" val="1.0"/>
  <p:tag name="KSO_WM_SLIDE_LAYOUT" val="a_d"/>
  <p:tag name="KSO_WM_SLIDE_LAYOUT_CNT" val="1_1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37f454074a24564a7dd15a2992bf40d&quot;,&quot;fill_align&quot;:&quot;cm&quot;,&quot;chip_types&quot;:[&quot;picture&quot;,&quot;diagram&quot;,&quot;pictext&quot;,&quot;table&quot;,&quot;chart&quot;,&quot;video&quot;,&quot;text&quot;]}]]"/>
  <p:tag name="KSO_WM_CHIP_XID" val="5eeaeb09008addf29f4264c3"/>
  <p:tag name="KSO_WM_CHIP_DECFILLPROP" val="[]"/>
  <p:tag name="KSO_WM_CHIP_GROUPID" val="5eeaeb09008addf29f4264c2"/>
  <p:tag name="KSO_WM_SLIDE_BK_DARK_LIGHT" val="2"/>
  <p:tag name="KSO_WM_SLIDE_BACKGROUND_TYPE" val="navigation"/>
  <p:tag name="KSO_WM_SLIDE_SUPPORT_FEATURE_TYPE" val="3"/>
  <p:tag name="KSO_WM_TEMPLATE_ASSEMBLE_XID" val="60656e6f4054ed1e2fb7f89f"/>
  <p:tag name="KSO_WM_TEMPLATE_ASSEMBLE_GROUPID" val="60656e6f4054ed1e2fb7f89f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27*2411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7647_1*d*1"/>
  <p:tag name="KSO_WM_TEMPLATE_CATEGORY" val="diagram"/>
  <p:tag name="KSO_WM_TEMPLATE_INDEX" val="2020764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bec515c1e924c118bd6a31f197c843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8ad876c9b5f1486099029231f42aa8e2"/>
  <p:tag name="KSO_WM_UNIT_SUPPORT_UNIT_TYPE" val="[&quot;d&quot;,&quot;l&quot;,&quot;m&quot;,&quot;n&quot;,&quot;o&quot;,&quot;p&quot;,&quot;q&quot;,&quot;r&quot;,&quot;δ&quot;,&quot;ε&quot;,&quot;ζ&quot;,&quot;η&quot;,&quot;β&quot;,&quot;α&quot;,&quot;θ&quot;]"/>
  <p:tag name="KSO_WM_TEMPLATE_ASSEMBLE_XID" val="60656e6f4054ed1e2fb7f89f"/>
  <p:tag name="KSO_WM_TEMPLATE_ASSEMBLE_GROUPID" val="60656e6f4054ed1e2fb7f89f"/>
  <p:tag name="KSO_WM_UNIT_PICTURE_CLIP_FLAG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3347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SLIDE_ID" val="diagram2021334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08"/>
  <p:tag name="KSO_WM_SLIDE_POSITION" val="47*48"/>
  <p:tag name="KSO_WM_TAG_VERSION" val="1.0"/>
  <p:tag name="KSO_WM_SLIDE_LAYOUT" val="a_d_f"/>
  <p:tag name="KSO_WM_SLIDE_LAYOUT_CNT" val="1_1_1"/>
  <p:tag name="KSO_WM_CHIP_FILLPROP" val="[[{&quot;text_align&quot;:&quot;lt&quot;,&quot;text_direction&quot;:&quot;horizontal&quot;,&quot;support_big_font&quot;:false,&quot;fill_id&quot;:&quot;85208e9ffc974d019a76abaca132d100&quot;,&quot;fill_align&quot;:&quot;lt&quot;,&quot;chip_types&quot;:[&quot;header&quot;]},{&quot;text_align&quot;:&quot;lt&quot;,&quot;text_direction&quot;:&quot;horizontal&quot;,&quot;support_big_font&quot;:false,&quot;fill_id&quot;:&quot;99e8c07d7e344e34a4a85ba47c8f55f0&quot;,&quot;fill_align&quot;:&quot;lt&quot;,&quot;chip_types&quot;:[&quot;text&quot;]},{&quot;text_align&quot;:&quot;lt&quot;,&quot;text_direction&quot;:&quot;horizontal&quot;,&quot;support_features&quot;:[&quot;collage&quot;,&quot;carousel&quot;],&quot;support_big_font&quot;:false,&quot;fill_id&quot;:&quot;93cae90917fd45d5b8833bd8097fdc88&quot;,&quot;fill_align&quot;:&quot;ct&quot;,&quot;chip_types&quot;:[&quot;diagram&quot;,&quot;pictext&quot;,&quot;picture&quot;,&quot;chart&quot;,&quot;table&quot;,&quot;video&quot;]}],[{&quot;text_align&quot;:&quot;lt&quot;,&quot;text_direction&quot;:&quot;horizontal&quot;,&quot;support_big_font&quot;:false,&quot;fill_id&quot;:&quot;85208e9ffc974d019a76abaca132d100&quot;,&quot;fill_align&quot;:&quot;lt&quot;,&quot;chip_types&quot;:[&quot;header&quot;]},{&quot;text_align&quot;:&quot;lt&quot;,&quot;text_direction&quot;:&quot;horizontal&quot;,&quot;support_big_font&quot;:false,&quot;fill_id&quot;:&quot;99e8c07d7e344e34a4a85ba47c8f55f0&quot;,&quot;fill_align&quot;:&quot;lt&quot;,&quot;chip_types&quot;:[&quot;text&quot;]},{&quot;text_align&quot;:&quot;lt&quot;,&quot;text_direction&quot;:&quot;horizontal&quot;,&quot;support_big_font&quot;:false,&quot;fill_id&quot;:&quot;93cae90917fd45d5b8833bd8097fdc88&quot;,&quot;fill_align&quot;:&quot;lt&quot;,&quot;chip_types&quot;:[&quot;text&quot;]}]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17:50&quot;,&quot;maxSize&quot;:{&quot;size1&quot;:26.7},&quot;minSize&quot;:{&quot;size1&quot;:17.9},&quot;normalSize&quot;:{&quot;size1&quot;:17.9},&quot;subLayout&quot;:[{&quot;id&quot;:&quot;2021-04-01T15:17:50&quot;,&quot;margin&quot;:{&quot;bottom&quot;:0.02600000612437725,&quot;left&quot;:1.6929999589920044,&quot;right&quot;:1.6929999589920044,&quot;top&quot;:1.6929999589920044},&quot;type&quot;:0},{&quot;id&quot;:&quot;2021-04-01T15:17:50&quot;,&quot;maxSize&quot;:{&quot;size1&quot;:27.1},&quot;minSize&quot;:{&quot;size1&quot;:19},&quot;normalSize&quot;:{&quot;size1&quot;:19},&quot;subLayout&quot;:[{&quot;id&quot;:&quot;2021-04-01T15:17:50&quot;,&quot;margin&quot;:{&quot;bottom&quot;:0.02600000612437725,&quot;left&quot;:1.6929999589920044,&quot;right&quot;:1.6929999589920044,&quot;top&quot;:0.8199999928474426},&quot;type&quot;:0},{&quot;id&quot;:&quot;2021-04-01T15:17:50&quot;,&quot;margin&quot;:{&quot;bottom&quot;:1.6929999589920044,&quot;left&quot;:1.6929999589920044,&quot;right&quot;:1.6929999589920044,&quot;top&quot;:0.8199999928474426},&quot;type&quot;:0}],&quot;type&quot;:0}],&quot;type&quot;:0}"/>
  <p:tag name="KSO_WM_CHIP_XID" val="5f696419553136823a5e6178"/>
  <p:tag name="FIXED_XID_TMP" val="5f5ee1ca4d6848d78f644aec"/>
  <p:tag name="KSO_WM_CHIP_DECFILLPROP" val="[]"/>
  <p:tag name="KSO_WM_CHIP_GROUPID" val="5f5ee1ca4d6848d78f644aec"/>
  <p:tag name="KSO_WM_SLIDE_BK_DARK_LIGHT" val="2"/>
  <p:tag name="KSO_WM_SLIDE_BACKGROUND_TYPE" val="general"/>
  <p:tag name="KSO_WM_SLIDE_SUPPORT_FEATURE_TYPE" val="3"/>
  <p:tag name="KSO_WM_TEMPLATE_ASSEMBLE_XID" val="60656ec84054ed1e2fb7ff8d"/>
  <p:tag name="KSO_WM_TEMPLATE_ASSEMBLE_GROUPID" val="60656ec84054ed1e2fb7ff8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3347_1*f*1"/>
  <p:tag name="KSO_WM_TEMPLATE_CATEGORY" val="diagram"/>
  <p:tag name="KSO_WM_TEMPLATE_INDEX" val="2021334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6"/>
  <p:tag name="KSO_WM_UNIT_SHOW_EDIT_AREA_INDICATION" val="1"/>
  <p:tag name="KSO_WM_CHIP_GROUPID" val="5e6b05596848fb12bee65ac8"/>
  <p:tag name="KSO_WM_CHIP_XID" val="5e6b05596848fb12bee65aca"/>
  <p:tag name="KSO_WM_UNIT_DEC_AREA_ID" val="59efdc1d4214495ca4075a6decab837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492158261a745bab80021f782781636"/>
  <p:tag name="KSO_WM_UNIT_TEXT_FILL_FORE_SCHEMECOLOR_INDEX_BRIGHTNESS" val="0.25"/>
  <p:tag name="KSO_WM_UNIT_TEXT_FILL_FORE_SCHEMECOLOR_INDEX" val="13"/>
  <p:tag name="KSO_WM_UNIT_TEXT_FILL_TYPE" val="1"/>
  <p:tag name="KSO_WM_TEMPLATE_ASSEMBLE_XID" val="60656ec84054ed1e2fb7ff8d"/>
  <p:tag name="KSO_WM_TEMPLATE_ASSEMBLE_GROUPID" val="60656ec84054ed1e2fb7ff8d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19447_4*l_h_i*1_1_1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BLOCK" val="0"/>
  <p:tag name="KSO_WM_UNIT_SM_LIMIT_TYPE" val="0"/>
  <p:tag name="KSO_WM_UNIT_DEC_AREA_ID" val="6b525cc7e4774305b209aaadd621ff9a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bc624c80882f4ebb80cc35ea9fe8b5f3&quot;,&quot;X&quot;:{&quot;Pos&quot;:1},&quot;Y&quot;:{&quot;Pos&quot;:1}},&quot;whChangeMode&quot;:0}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VALUE" val="6"/>
  <p:tag name="KSO_WM_UNIT_USESOURCEFORMAT_APPLY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正文，文字是您思想的提炼，请尽量言简意赅的阐述观点。"/>
  <p:tag name="KSO_WM_UNIT_NOCLEAR" val="0"/>
  <p:tag name="KSO_WM_UNIT_VALUE" val="49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19447_4*l_h_f*1_1_1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DEFAULT_FONT" val="14;20;2"/>
  <p:tag name="KSO_WM_UNIT_BLOCK" val="0"/>
  <p:tag name="KSO_WM_UNIT_DEC_AREA_ID" val="eabc74faf25b41698a0b405f56891a41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2"/>
  <p:tag name="KSO_WM_UNIT_ID" val="diagram20219447_4*l_h_i*1_1_2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BLOCK" val="0"/>
  <p:tag name="KSO_WM_UNIT_SM_LIMIT_TYPE" val="0"/>
  <p:tag name="KSO_WM_UNIT_DEC_AREA_ID" val="bc624c80882f4ebb80cc35ea9fe8b5f3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2},&quot;ReferentInfo&quot;:{&quot;Id&quot;:&quot;eabc74faf25b41698a0b405f56891a41&quot;,&quot;X&quot;:{&quot;Pos&quot;:1},&quot;Y&quot;:{&quot;Pos&quot;:0}},&quot;whChangeMode&quot;:0}"/>
  <p:tag name="KSO_WM_UNIT_DEFAULT_FONT" val="18;36;2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TEXT_FILL_FORE_SCHEMECOLOR_INDEX_BRIGHTNESS" val="-0.25"/>
  <p:tag name="KSO_WM_UNIT_TEXT_FILL_FORE_SCHEMECOLOR_INDEX" val="5"/>
  <p:tag name="KSO_WM_UNIT_TEXT_FILL_TYPE" val="1"/>
  <p:tag name="KSO_WM_UNIT_VALUE" val="1"/>
  <p:tag name="KSO_WM_UNIT_USESOURCEFORMAT_APPLY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3"/>
  <p:tag name="KSO_WM_UNIT_ID" val="diagram20219447_4*l_h_i*1_1_3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BLOCK" val="0"/>
  <p:tag name="KSO_WM_UNIT_SM_LIMIT_TYPE" val="0"/>
  <p:tag name="KSO_WM_UNIT_DEC_AREA_ID" val="75ebed2137254bb79660077216f53f2f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1},&quot;ReferentInfo&quot;:{&quot;Id&quot;:&quot;bc624c80882f4ebb80cc35ea9fe8b5f3&quot;,&quot;X&quot;:{&quot;Pos&quot;:0},&quot;Y&quot;:{&quot;Pos&quot;:1}},&quot;whChangeMode&quot;:0}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UNIT_USESOURCEFORMAT_APPLY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19447_4*l_h_i*1_2_1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BLOCK" val="0"/>
  <p:tag name="KSO_WM_UNIT_SM_LIMIT_TYPE" val="0"/>
  <p:tag name="KSO_WM_UNIT_DEC_AREA_ID" val="6b525cc7e4774305b209aaadd621ff9a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bc624c80882f4ebb80cc35ea9fe8b5f3&quot;,&quot;X&quot;:{&quot;Pos&quot;:1},&quot;Y&quot;:{&quot;Pos&quot;:1}},&quot;whChangeMode&quot;:0}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VALUE" val="6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正文，文字是您思想的提炼，请尽量言简意赅的阐述观点。"/>
  <p:tag name="KSO_WM_UNIT_NOCLEAR" val="0"/>
  <p:tag name="KSO_WM_UNIT_VALUE" val="49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19447_4*l_h_f*1_2_1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DEFAULT_FONT" val="14;20;2"/>
  <p:tag name="KSO_WM_UNIT_BLOCK" val="0"/>
  <p:tag name="KSO_WM_UNIT_DEC_AREA_ID" val="eabc74faf25b41698a0b405f56891a41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diagram20219447_4*l_h_i*1_2_2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BLOCK" val="0"/>
  <p:tag name="KSO_WM_UNIT_SM_LIMIT_TYPE" val="0"/>
  <p:tag name="KSO_WM_UNIT_DEC_AREA_ID" val="bc624c80882f4ebb80cc35ea9fe8b5f3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2},&quot;ReferentInfo&quot;:{&quot;Id&quot;:&quot;eabc74faf25b41698a0b405f56891a41&quot;,&quot;X&quot;:{&quot;Pos&quot;:1},&quot;Y&quot;:{&quot;Pos&quot;:0}},&quot;whChangeMode&quot;:0}"/>
  <p:tag name="KSO_WM_UNIT_DEFAULT_FONT" val="18;36;2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TEXT_FILL_FORE_SCHEMECOLOR_INDEX_BRIGHTNESS" val="-0.25"/>
  <p:tag name="KSO_WM_UNIT_TEXT_FILL_FORE_SCHEMECOLOR_INDEX" val="5"/>
  <p:tag name="KSO_WM_UNIT_TEXT_FILL_TYPE" val="1"/>
  <p:tag name="KSO_WM_UNIT_VALUE" val="1"/>
  <p:tag name="KSO_WM_UNIT_USESOURCEFORMAT_APPLY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3"/>
  <p:tag name="KSO_WM_UNIT_ID" val="diagram20219447_4*l_h_i*1_2_3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BLOCK" val="0"/>
  <p:tag name="KSO_WM_UNIT_SM_LIMIT_TYPE" val="0"/>
  <p:tag name="KSO_WM_UNIT_DEC_AREA_ID" val="75ebed2137254bb79660077216f53f2f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1},&quot;ReferentInfo&quot;:{&quot;Id&quot;:&quot;bc624c80882f4ebb80cc35ea9fe8b5f3&quot;,&quot;X&quot;:{&quot;Pos&quot;:0},&quot;Y&quot;:{&quot;Pos&quot;:1}},&quot;whChangeMode&quot;:0}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UNIT_USESOURCEFORMAT_APPLY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1"/>
  <p:tag name="KSO_WM_UNIT_ID" val="diagram20219447_4*l_h_i*1_3_1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BLOCK" val="0"/>
  <p:tag name="KSO_WM_UNIT_SM_LIMIT_TYPE" val="0"/>
  <p:tag name="KSO_WM_UNIT_DEC_AREA_ID" val="6b525cc7e4774305b209aaadd621ff9a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bc624c80882f4ebb80cc35ea9fe8b5f3&quot;,&quot;X&quot;:{&quot;Pos&quot;:1},&quot;Y&quot;:{&quot;Pos&quot;:1}},&quot;whChangeMode&quot;:0}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VALUE" val="6"/>
  <p:tag name="KSO_WM_UNIT_USESOURCEFORMAT_APPLY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正文，文字是您思想的提炼，请尽量言简意赅的阐述观点。"/>
  <p:tag name="KSO_WM_UNIT_NOCLEAR" val="0"/>
  <p:tag name="KSO_WM_UNIT_VALUE" val="49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19447_4*l_h_f*1_3_1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DEFAULT_FONT" val="14;20;2"/>
  <p:tag name="KSO_WM_UNIT_BLOCK" val="0"/>
  <p:tag name="KSO_WM_UNIT_DEC_AREA_ID" val="eabc74faf25b41698a0b405f56891a41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diagram20219447_4*l_h_i*1_3_2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BLOCK" val="0"/>
  <p:tag name="KSO_WM_UNIT_SM_LIMIT_TYPE" val="0"/>
  <p:tag name="KSO_WM_UNIT_DEC_AREA_ID" val="bc624c80882f4ebb80cc35ea9fe8b5f3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2},&quot;ReferentInfo&quot;:{&quot;Id&quot;:&quot;eabc74faf25b41698a0b405f56891a41&quot;,&quot;X&quot;:{&quot;Pos&quot;:1},&quot;Y&quot;:{&quot;Pos&quot;:0}},&quot;whChangeMode&quot;:0}"/>
  <p:tag name="KSO_WM_UNIT_DEFAULT_FONT" val="18;36;2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TEXT_FILL_FORE_SCHEMECOLOR_INDEX_BRIGHTNESS" val="-0.25"/>
  <p:tag name="KSO_WM_UNIT_TEXT_FILL_FORE_SCHEMECOLOR_INDEX" val="5"/>
  <p:tag name="KSO_WM_UNIT_TEXT_FILL_TYPE" val="1"/>
  <p:tag name="KSO_WM_UNIT_VALUE" val="1"/>
  <p:tag name="KSO_WM_UNIT_USESOURCEFORMAT_APPLY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3"/>
  <p:tag name="KSO_WM_UNIT_ID" val="diagram20219447_4*l_h_i*1_3_3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BLOCK" val="0"/>
  <p:tag name="KSO_WM_UNIT_SM_LIMIT_TYPE" val="0"/>
  <p:tag name="KSO_WM_UNIT_DEC_AREA_ID" val="75ebed2137254bb79660077216f53f2f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1},&quot;ReferentInfo&quot;:{&quot;Id&quot;:&quot;bc624c80882f4ebb80cc35ea9fe8b5f3&quot;,&quot;X&quot;:{&quot;Pos&quot;:0},&quot;Y&quot;:{&quot;Pos&quot;:1}},&quot;whChangeMode&quot;:0}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UNIT_USESOURCEFORMAT_APPLY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4_1"/>
  <p:tag name="KSO_WM_UNIT_ID" val="diagram20219447_4*l_h_i*1_4_1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BLOCK" val="0"/>
  <p:tag name="KSO_WM_UNIT_SM_LIMIT_TYPE" val="0"/>
  <p:tag name="KSO_WM_UNIT_DEC_AREA_ID" val="6b525cc7e4774305b209aaadd621ff9a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bc624c80882f4ebb80cc35ea9fe8b5f3&quot;,&quot;X&quot;:{&quot;Pos&quot;:1},&quot;Y&quot;:{&quot;Pos&quot;:1}},&quot;whChangeMode&quot;:0}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VALUE" val="6"/>
  <p:tag name="KSO_WM_UNIT_USESOURCEFORMAT_APPLY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正文，文字是您思想的提炼，请尽量言简意赅的阐述观点。"/>
  <p:tag name="KSO_WM_UNIT_NOCLEAR" val="0"/>
  <p:tag name="KSO_WM_UNIT_VALUE" val="49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19447_4*l_h_f*1_4_1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DEFAULT_FONT" val="14;20;2"/>
  <p:tag name="KSO_WM_UNIT_BLOCK" val="0"/>
  <p:tag name="KSO_WM_UNIT_DEC_AREA_ID" val="eabc74faf25b41698a0b405f56891a41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diagram20219447_4*l_h_i*1_4_2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BLOCK" val="0"/>
  <p:tag name="KSO_WM_UNIT_SM_LIMIT_TYPE" val="0"/>
  <p:tag name="KSO_WM_UNIT_DEC_AREA_ID" val="bc624c80882f4ebb80cc35ea9fe8b5f3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2},&quot;ReferentInfo&quot;:{&quot;Id&quot;:&quot;eabc74faf25b41698a0b405f56891a41&quot;,&quot;X&quot;:{&quot;Pos&quot;:1},&quot;Y&quot;:{&quot;Pos&quot;:0}},&quot;whChangeMode&quot;:0}"/>
  <p:tag name="KSO_WM_UNIT_DEFAULT_FONT" val="18;36;2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TEXT_FILL_FORE_SCHEMECOLOR_INDEX_BRIGHTNESS" val="-0.25"/>
  <p:tag name="KSO_WM_UNIT_TEXT_FILL_FORE_SCHEMECOLOR_INDEX" val="5"/>
  <p:tag name="KSO_WM_UNIT_TEXT_FILL_TYPE" val="1"/>
  <p:tag name="KSO_WM_UNIT_VALU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4_3"/>
  <p:tag name="KSO_WM_UNIT_ID" val="diagram20219447_4*l_h_i*1_4_3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BLOCK" val="0"/>
  <p:tag name="KSO_WM_UNIT_SM_LIMIT_TYPE" val="0"/>
  <p:tag name="KSO_WM_UNIT_DEC_AREA_ID" val="75ebed2137254bb79660077216f53f2f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1},&quot;ReferentInfo&quot;:{&quot;Id&quot;:&quot;bc624c80882f4ebb80cc35ea9fe8b5f3&quot;,&quot;X&quot;:{&quot;Pos&quot;:0},&quot;Y&quot;:{&quot;Pos&quot;:1}},&quot;whChangeMode&quot;:0}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UNIT_USESOURCEFORMAT_APPLY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5_1"/>
  <p:tag name="KSO_WM_UNIT_ID" val="diagram20219447_4*l_h_i*1_5_1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BLOCK" val="0"/>
  <p:tag name="KSO_WM_UNIT_SM_LIMIT_TYPE" val="0"/>
  <p:tag name="KSO_WM_UNIT_DEC_AREA_ID" val="6b525cc7e4774305b209aaadd621ff9a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bc624c80882f4ebb80cc35ea9fe8b5f3&quot;,&quot;X&quot;:{&quot;Pos&quot;:1},&quot;Y&quot;:{&quot;Pos&quot;:1}},&quot;whChangeMode&quot;:0}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VALUE" val="6"/>
  <p:tag name="KSO_WM_UNIT_USESOURCEFORMAT_APPLY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正文，文字是您思想的提炼，请尽量言简意赅的阐述观点。"/>
  <p:tag name="KSO_WM_UNIT_NOCLEAR" val="0"/>
  <p:tag name="KSO_WM_UNIT_VALUE" val="49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5_1"/>
  <p:tag name="KSO_WM_UNIT_ID" val="diagram20219447_4*l_h_f*1_5_1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DEFAULT_FONT" val="14;20;2"/>
  <p:tag name="KSO_WM_UNIT_BLOCK" val="0"/>
  <p:tag name="KSO_WM_UNIT_DEC_AREA_ID" val="eabc74faf25b41698a0b405f56891a41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5_2"/>
  <p:tag name="KSO_WM_UNIT_ID" val="diagram20219447_4*l_h_i*1_5_2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BLOCK" val="0"/>
  <p:tag name="KSO_WM_UNIT_SM_LIMIT_TYPE" val="0"/>
  <p:tag name="KSO_WM_UNIT_DEC_AREA_ID" val="bc624c80882f4ebb80cc35ea9fe8b5f3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2},&quot;ReferentInfo&quot;:{&quot;Id&quot;:&quot;eabc74faf25b41698a0b405f56891a41&quot;,&quot;X&quot;:{&quot;Pos&quot;:1},&quot;Y&quot;:{&quot;Pos&quot;:0}},&quot;whChangeMode&quot;:0}"/>
  <p:tag name="KSO_WM_UNIT_DEFAULT_FONT" val="18;36;2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TEXT_FILL_FORE_SCHEMECOLOR_INDEX_BRIGHTNESS" val="-0.25"/>
  <p:tag name="KSO_WM_UNIT_TEXT_FILL_FORE_SCHEMECOLOR_INDEX" val="5"/>
  <p:tag name="KSO_WM_UNIT_TEXT_FILL_TYPE" val="1"/>
  <p:tag name="KSO_WM_UNIT_VALUE" val="1"/>
  <p:tag name="KSO_WM_UNIT_USESOURCEFORMAT_APPLY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5_3"/>
  <p:tag name="KSO_WM_UNIT_ID" val="diagram20219447_4*l_h_i*1_5_3"/>
  <p:tag name="KSO_WM_TEMPLATE_CATEGORY" val="diagram"/>
  <p:tag name="KSO_WM_TEMPLATE_INDEX" val="20219447"/>
  <p:tag name="KSO_WM_UNIT_LAYERLEVEL" val="1_1_1"/>
  <p:tag name="KSO_WM_TAG_VERSION" val="1.0"/>
  <p:tag name="KSO_WM_BEAUTIFY_FLAG" val="#wm#"/>
  <p:tag name="KSO_WM_UNIT_BLOCK" val="0"/>
  <p:tag name="KSO_WM_UNIT_SM_LIMIT_TYPE" val="0"/>
  <p:tag name="KSO_WM_UNIT_DEC_AREA_ID" val="75ebed2137254bb79660077216f53f2f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1},&quot;ReferentInfo&quot;:{&quot;Id&quot;:&quot;bc624c80882f4ebb80cc35ea9fe8b5f3&quot;,&quot;X&quot;:{&quot;Pos&quot;:0},&quot;Y&quot;:{&quot;Pos&quot;:1}},&quot;whChangeMode&quot;:0}"/>
  <p:tag name="KSO_WM_CHIP_GROUPID" val="60bee66f4a63c72506fbd4a3"/>
  <p:tag name="KSO_WM_CHIP_XID" val="60bee66f4a63c72506fbd4a4"/>
  <p:tag name="KSO_WM_DIAGRAM_GROUP_CODE" val="l1-1"/>
  <p:tag name="KSO_WM_ASSEMBLE_CHIP_INDEX" val="2c5b13eb244347d2a20a0e661303bba9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UNIT_USESOURCEFORMAT_APPLY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360,&quot;width&quot;:18662.04566929134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3512"/>
  <p:tag name="KSO_WM_SLIDE_LAYOUT_INFO" val="{&quot;id&quot;:&quot;2022-12-15T22:20:16&quot;,&quot;maxSize&quot;:{&quot;size1&quot;:13.3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2-12-15T22:20:16&quot;,&quot;margin&quot;:{&quot;bottom&quot;:0.4230000674724579,&quot;left&quot;:1.2699999809265137,&quot;right&quot;:1.2699999809265137,&quot;top&quot;:0.4230000674724579},&quot;type&quot;:0},{&quot;direction&quot;:1,&quot;id&quot;:&quot;2022-12-15T22:20:16&quot;,&quot;maxSize&quot;:{&quot;size1&quot;:66.40836216407479},&quot;minSize&quot;:{&quot;size1&quot;:23.908362164074788},&quot;normalSize&quot;:{&quot;size1&quot;:37.65836216407479},&quot;subLayout&quot;:[{&quot;id&quot;:&quot;2022-12-15T22:20:16&quot;,&quot;margin&quot;:{&quot;bottom&quot;:1.6929999589920044,&quot;left&quot;:1.6929999589920044,&quot;right&quot;:0,&quot;top&quot;:0.847000002861023},&quot;type&quot;:0},{&quot;id&quot;:&quot;2022-12-15T22:20:16&quot;,&quot;margin&quot;:{&quot;bottom&quot;:1.6929999589920044,&quot;left&quot;:0.847000002861023,&quot;right&quot;:1.6929999589920044,&quot;top&quot;:0.847000002861023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cf7885ddc3daf3fef3fc22"/>
  <p:tag name="KSO_WM_CHIP_FILLPROP" val="[[{&quot;text_align&quot;:&quot;lm&quot;,&quot;text_direction&quot;:&quot;horizontal&quot;,&quot;support_big_font&quot;:false,&quot;picture_toward&quot;:0,&quot;picture_dockside&quot;:[],&quot;fill_id&quot;:&quot;722accd572074b41a2d4cf8c733c9957&quot;,&quot;fill_align&quot;:&quot;lm&quot;,&quot;chip_types&quot;:[&quot;header&quot;]},{&quot;text_align&quot;:&quot;lm&quot;,&quot;text_direction&quot;:&quot;horizontal&quot;,&quot;support_features&quot;:[&quot;collage&quot;],&quot;support_big_font&quot;:false,&quot;picture_toward&quot;:0,&quot;picture_dockside&quot;:[],&quot;fill_id&quot;:&quot;164c300f690d423ab1b6e3b65edb0bf9&quot;,&quot;fill_align&quot;:&quot;rm&quot;,&quot;chip_types&quot;:[&quot;pictext&quot;,&quot;text&quot;,&quot;picture&quot;,&quot;chart&quot;,&quot;table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e836bed5e59843b5bc0179a1591ebf37&quot;,&quot;fill_align&quot;:&quot;lm&quot;,&quot;chip_types&quot;:[&quot;diagram&quot;,&quot;pictext&quot;,&quot;text&quot;,&quot;picture&quot;,&quot;chart&quot;,&quot;table&quot;,&quot;video&quot;]}],[{&quot;text_align&quot;:&quot;lm&quot;,&quot;text_direction&quot;:&quot;horizontal&quot;,&quot;support_big_font&quot;:false,&quot;picture_toward&quot;:0,&quot;picture_dockside&quot;:[],&quot;fill_id&quot;:&quot;722accd572074b41a2d4cf8c733c9957&quot;,&quot;fill_align&quot;:&quot;lm&quot;,&quot;chip_types&quot;:[&quot;header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164c300f690d423ab1b6e3b65edb0bf9&quot;,&quot;fill_align&quot;:&quot;rm&quot;,&quot;chip_types&quot;:[&quot;diagram&quot;,&quot;pictext&quot;,&quot;text&quot;,&quot;picture&quot;,&quot;chart&quot;,&quot;table&quot;,&quot;video&quot;]},{&quot;text_align&quot;:&quot;lm&quot;,&quot;text_direction&quot;:&quot;horizontal&quot;,&quot;support_big_font&quot;:false,&quot;picture_toward&quot;:0,&quot;picture_dockside&quot;:[],&quot;fill_id&quot;:&quot;e836bed5e59843b5bc0179a1591ebf37&quot;,&quot;fill_align&quot;:&quot;lm&quot;,&quot;chip_types&quot;:[&quot;pictext&quot;,&quot;text&quot;,&quot;picture&quot;]}]]"/>
  <p:tag name="KSO_WM_SLIDE_ID" val="diagram20213512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44"/>
  <p:tag name="KSO_WM_SLIDE_POSITION" val="0*0"/>
  <p:tag name="KSO_WM_TAG_VERSION" val="1.0"/>
  <p:tag name="KSO_WM_SLIDE_LAYOUT" val="a_f"/>
  <p:tag name="KSO_WM_SLIDE_LAYOUT_CNT" val="1_2"/>
  <p:tag name="KSO_WM_SLIDE_CAN_ADD_NAVIGATION" val="1"/>
  <p:tag name="KSO_WM_CHIP_DECFILLPROP" val="[]"/>
  <p:tag name="KSO_WM_CHIP_GROUPID" val="5ed8bf58afe44fab1839c20c"/>
  <p:tag name="KSO_WM_SLIDE_BK_DARK_LIGHT" val="2"/>
  <p:tag name="KSO_WM_SLIDE_BACKGROUND_TYPE" val="navigation"/>
  <p:tag name="KSO_WM_SLIDE_SUPPORT_FEATURE_TYPE" val="0"/>
  <p:tag name="KSO_WM_TEMPLATE_ASSEMBLE_XID" val="639b2d1f0c9383becdea80ba"/>
  <p:tag name="KSO_WM_TEMPLATE_ASSEMBLE_GROUPID" val="639b2d1f0c9383becdea80b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地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3512_1*f*1"/>
  <p:tag name="KSO_WM_TEMPLATE_CATEGORY" val="diagram"/>
  <p:tag name="KSO_WM_TEMPLATE_INDEX" val="2021351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0"/>
  <p:tag name="KSO_WM_UNIT_SHOW_EDIT_AREA_INDICATION" val="1"/>
  <p:tag name="KSO_WM_CHIP_GROUPID" val="5e6b05596848fb12bee65ac8"/>
  <p:tag name="KSO_WM_CHIP_XID" val="5e6b05596848fb12bee65aca"/>
  <p:tag name="KSO_WM_UNIT_DEC_AREA_ID" val="357087c36d4d4a2cb6aca99e5e95d9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2b7c1c87bf9a403da2e389b5a10d3715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39b2d1f0c9383becdea80ba"/>
  <p:tag name="KSO_WM_TEMPLATE_ASSEMBLE_GROUPID" val="639b2d1f0c9383becdea80b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地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3512_1*f*2"/>
  <p:tag name="KSO_WM_TEMPLATE_CATEGORY" val="diagram"/>
  <p:tag name="KSO_WM_TEMPLATE_INDEX" val="2021351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12"/>
  <p:tag name="KSO_WM_UNIT_SHOW_EDIT_AREA_INDICATION" val="1"/>
  <p:tag name="KSO_WM_CHIP_GROUPID" val="5e6b05596848fb12bee65ac8"/>
  <p:tag name="KSO_WM_CHIP_XID" val="5e6b05596848fb12bee65aca"/>
  <p:tag name="KSO_WM_UNIT_DEC_AREA_ID" val="792b7968e55d4e51a0038fd14cae53d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f3c78ee26d294e0093f764573bb0e67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39b2d1f0c9383becdea80ba"/>
  <p:tag name="KSO_WM_TEMPLATE_ASSEMBLE_GROUPID" val="639b2d1f0c9383becdea80b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50"/>
  <p:tag name="KSO_WM_SLIDE_LAYOUT_INFO" val="{&quot;direction&quot;:1,&quot;id&quot;:&quot;2021-04-01T16:15:46&quot;,&quot;maxSize&quot;:{&quot;size1&quot;:62.84029677708944},&quot;minSize&quot;:{&quot;size1&quot;:42.940296777089436},&quot;normalSize&quot;:{&quot;size1&quot;:60.49654677708945},&quot;subLayout&quot;:[{&quot;id&quot;:&quot;2021-04-01T16:15:46&quot;,&quot;maxSize&quot;:{&quot;size1&quot;:60.32442918353611},&quot;minSize&quot;:{&quot;size1&quot;:24.724429183536106},&quot;normalSize&quot;:{&quot;size1&quot;:26.6244291835361},&quot;subLayout&quot;:[{&quot;id&quot;:&quot;2021-04-01T16:15:46&quot;,&quot;margin&quot;:{&quot;bottom&quot;:0.02600000612437725,&quot;left&quot;:2.5399999618530273,&quot;right&quot;:1.6670000553131104,&quot;top&quot;:1.6929999589920044},&quot;type&quot;:0},{&quot;id&quot;:&quot;2021-04-01T16:15:46&quot;,&quot;margin&quot;:{&quot;bottom&quot;:1.6929999589920044,&quot;left&quot;:2.5399999618530273,&quot;right&quot;:1.6670000553131104,&quot;top&quot;:0.8199999928474426},&quot;type&quot;:0}],&quot;type&quot;:0},{&quot;id&quot;:&quot;2021-04-01T16:15:46&quot;,&quot;margin&quot;:{&quot;bottom&quot;:1.6929999589920044,&quot;left&quot;:0.02600000612437725,&quot;right&quot;:1.6929999589920044,&quot;top&quot;:1.6929999589920044},&quot;type&quot;:0}],&quot;type&quot;:0}"/>
  <p:tag name="KSO_WM_SLIDE_ID" val="diagram20217050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e54998712faa657a885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ea24516ef22941bda3c0fadbdb233f5f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e64d6b39dbcb4f5e8b45c2814b499727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4cac0ce68cb84566b51d233488c6b209&quot;,&quot;fill_align&quot;:&quot;lt&quot;,&quot;chip_types&quot;:[&quot;text&quot;]}]]"/>
  <p:tag name="KSO_WM_CHIP_DECFILLPROP" val="[]"/>
  <p:tag name="KSO_WM_SLIDE_RATIO" val="1.777778"/>
  <p:tag name="KSO_WM_SLIDE_TYPE" val="text"/>
  <p:tag name="KSO_WM_SLIDE_SIZE" val="816*348"/>
  <p:tag name="KSO_WM_SLIDE_POSITION" val="72*95"/>
  <p:tag name="KSO_WM_CHIP_GROUPID" val="5facfe54998712faa657a884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444054ed1e2fb814a6"/>
  <p:tag name="KSO_WM_TEMPLATE_ASSEMBLE_GROUPID" val="606570444054ed1e2fb814a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5273_1*ζ_h_i*1_1_1"/>
  <p:tag name="KSO_WM_TEMPLATE_CATEGORY" val="diagram"/>
  <p:tag name="KSO_WM_TEMPLATE_INDEX" val="2021527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TEXT_FILL_FORE_SCHEMECOLOR_INDEX_BRIGHTNESS" val="0"/>
  <p:tag name="KSO_WM_UNIT_TEXT_FILL_FORE_SCHEMECOLOR_INDEX" val="2"/>
  <p:tag name="KSO_WM_UNIT_TEXT_FILL_TYP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VALUE" val="1429*999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273_1*ζ_h_d*1_1_1"/>
  <p:tag name="KSO_WM_TEMPLATE_CATEGORY" val="diagram"/>
  <p:tag name="KSO_WM_TEMPLATE_INDEX" val="2021527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5273_1*ζ_h_i*1_1_2"/>
  <p:tag name="KSO_WM_TEMPLATE_CATEGORY" val="diagram"/>
  <p:tag name="KSO_WM_TEMPLATE_INDEX" val="2021527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3"/>
  <p:tag name="KSO_WM_UNIT_ID" val="diagram20215273_1*ζ_h_i*1_1_3"/>
  <p:tag name="KSO_WM_TEMPLATE_CATEGORY" val="diagram"/>
  <p:tag name="KSO_WM_TEMPLATE_INDEX" val="2021527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50_1*f*1"/>
  <p:tag name="KSO_WM_TEMPLATE_CATEGORY" val="diagram"/>
  <p:tag name="KSO_WM_TEMPLATE_INDEX" val="2021705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6"/>
  <p:tag name="KSO_WM_UNIT_SHOW_EDIT_AREA_INDICATION" val="1"/>
  <p:tag name="KSO_WM_CHIP_GROUPID" val="5e6b05596848fb12bee65ac8"/>
  <p:tag name="KSO_WM_CHIP_XID" val="5e6b05596848fb12bee65aca"/>
  <p:tag name="KSO_WM_UNIT_DEC_AREA_ID" val="9fac0f58e4e84449b138ef9b8595077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febf74a8ce04196ac33616c5e44fc1b"/>
  <p:tag name="KSO_WM_UNIT_TEXT_FILL_FORE_SCHEMECOLOR_INDEX_BRIGHTNESS" val="0.25"/>
  <p:tag name="KSO_WM_UNIT_TEXT_FILL_FORE_SCHEMECOLOR_INDEX" val="13"/>
  <p:tag name="KSO_WM_UNIT_TEXT_FILL_TYPE" val="1"/>
  <p:tag name="KSO_WM_TEMPLATE_ASSEMBLE_XID" val="606570444054ed1e2fb814a6"/>
  <p:tag name="KSO_WM_TEMPLATE_ASSEMBLE_GROUPID" val="606570444054ed1e2fb814a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50"/>
  <p:tag name="KSO_WM_SLIDE_LAYOUT_INFO" val="{&quot;direction&quot;:1,&quot;id&quot;:&quot;2021-04-01T16:15:46&quot;,&quot;maxSize&quot;:{&quot;size1&quot;:62.84029677708944},&quot;minSize&quot;:{&quot;size1&quot;:42.940296777089436},&quot;normalSize&quot;:{&quot;size1&quot;:58.77779677708945},&quot;subLayout&quot;:[{&quot;id&quot;:&quot;2021-04-01T16:15:46&quot;,&quot;maxSize&quot;:{&quot;size1&quot;:60.32442918353611},&quot;minSize&quot;:{&quot;size1&quot;:24.724429183536106},&quot;normalSize&quot;:{&quot;size1&quot;:26.6244291835361},&quot;subLayout&quot;:[{&quot;id&quot;:&quot;2021-04-01T16:15:46&quot;,&quot;margin&quot;:{&quot;bottom&quot;:0.02600000612437725,&quot;left&quot;:2.5399999618530273,&quot;right&quot;:1.6670000553131104,&quot;top&quot;:1.6929999589920044},&quot;type&quot;:0},{&quot;id&quot;:&quot;2021-04-01T16:15:46&quot;,&quot;margin&quot;:{&quot;bottom&quot;:1.6929999589920044,&quot;left&quot;:2.5399999618530273,&quot;right&quot;:1.6670000553131104,&quot;top&quot;:0.8199999928474426},&quot;type&quot;:0}],&quot;type&quot;:0},{&quot;id&quot;:&quot;2021-04-01T16:15:46&quot;,&quot;margin&quot;:{&quot;bottom&quot;:1.6929999589920044,&quot;left&quot;:0.02600000612437725,&quot;right&quot;:1.6929999589920044,&quot;top&quot;:1.6929999589920044},&quot;type&quot;:0}],&quot;type&quot;:0}"/>
  <p:tag name="KSO_WM_SLIDE_ID" val="diagram20217050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e54998712faa657a885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ea24516ef22941bda3c0fadbdb233f5f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e64d6b39dbcb4f5e8b45c2814b499727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4cac0ce68cb84566b51d233488c6b209&quot;,&quot;fill_align&quot;:&quot;lt&quot;,&quot;chip_types&quot;:[&quot;text&quot;]}]]"/>
  <p:tag name="KSO_WM_CHIP_DECFILLPROP" val="[]"/>
  <p:tag name="KSO_WM_SLIDE_RATIO" val="1.777778"/>
  <p:tag name="KSO_WM_SLIDE_TYPE" val="text"/>
  <p:tag name="KSO_WM_SLIDE_SIZE" val="816*348"/>
  <p:tag name="KSO_WM_SLIDE_POSITION" val="72*95"/>
  <p:tag name="KSO_WM_CHIP_GROUPID" val="5facfe54998712faa657a884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444054ed1e2fb814a6"/>
  <p:tag name="KSO_WM_TEMPLATE_ASSEMBLE_GROUPID" val="606570444054ed1e2fb814a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6604_1*ζ_h_i*1_1_1"/>
  <p:tag name="KSO_WM_TEMPLATE_CATEGORY" val="diagram"/>
  <p:tag name="KSO_WM_TEMPLATE_INDEX" val="20216604"/>
  <p:tag name="KSO_WM_UNIT_LAYERLEVEL" val="1_1_1"/>
  <p:tag name="KSO_WM_TAG_VERSION" val="1.0"/>
  <p:tag name="KSO_WM_BEAUTIFY_FLAG" val="#wm#"/>
  <p:tag name="KSO_WM_UNIT_PICTURE_TOWARD" val="1"/>
  <p:tag name="KSO_WM_UNIT_DIAGRAM_MODELTYPE" val="creativePicture"/>
  <p:tag name="KSO_WM_UNIT_USESOURCEFORMAT_APPLY" val="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347*998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6604_1*ζ_h_d*1_1_1"/>
  <p:tag name="KSO_WM_TEMPLATE_CATEGORY" val="diagram"/>
  <p:tag name="KSO_WM_TEMPLATE_INDEX" val="20216604"/>
  <p:tag name="KSO_WM_UNIT_LAYERLEVEL" val="1_1_1"/>
  <p:tag name="KSO_WM_TAG_VERSION" val="1.0"/>
  <p:tag name="KSO_WM_BEAUTIFY_FLAG" val="#wm#"/>
  <p:tag name="KSO_WM_UNIT_PICTURE_TOWARD" val="1"/>
  <p:tag name="KSO_WM_UNIT_DIAGRAM_MODELTYPE" val="creativePicture"/>
  <p:tag name="KSO_WM_UNIT_USESOURCEFORMAT_APPLY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50_1*f*1"/>
  <p:tag name="KSO_WM_TEMPLATE_CATEGORY" val="diagram"/>
  <p:tag name="KSO_WM_TEMPLATE_INDEX" val="2021705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6"/>
  <p:tag name="KSO_WM_UNIT_SHOW_EDIT_AREA_INDICATION" val="1"/>
  <p:tag name="KSO_WM_CHIP_GROUPID" val="5e6b05596848fb12bee65ac8"/>
  <p:tag name="KSO_WM_CHIP_XID" val="5e6b05596848fb12bee65aca"/>
  <p:tag name="KSO_WM_UNIT_DEC_AREA_ID" val="9fac0f58e4e84449b138ef9b8595077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febf74a8ce04196ac33616c5e44fc1b"/>
  <p:tag name="KSO_WM_UNIT_TEXT_FILL_FORE_SCHEMECOLOR_INDEX_BRIGHTNESS" val="0.25"/>
  <p:tag name="KSO_WM_UNIT_TEXT_FILL_FORE_SCHEMECOLOR_INDEX" val="13"/>
  <p:tag name="KSO_WM_UNIT_TEXT_FILL_TYPE" val="1"/>
  <p:tag name="KSO_WM_TEMPLATE_ASSEMBLE_XID" val="606570444054ed1e2fb814a6"/>
  <p:tag name="KSO_WM_TEMPLATE_ASSEMBLE_GROUPID" val="606570444054ed1e2fb814a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1233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86"/>
  <p:tag name="KSO_WM_SLIDE_POSITION" val="0*0"/>
  <p:tag name="KSO_WM_TAG_VERSION" val="1.0"/>
  <p:tag name="KSO_WM_BEAUTIFY_FLAG" val="#wm#"/>
  <p:tag name="KSO_WM_TEMPLATE_CATEGORY" val="diagram"/>
  <p:tag name="KSO_WM_TEMPLATE_INDEX" val="20211233"/>
  <p:tag name="KSO_WM_SLIDE_LAYOUT" val="a_f"/>
  <p:tag name="KSO_WM_SLIDE_LAYOUT_CNT" val="1_1"/>
  <p:tag name="KSO_WM_SLIDE_LAYOUT_INFO" val="{&quot;id&quot;:&quot;2021-04-01T15:11:22&quot;,&quot;maxSize&quot;:{&quot;size1&quot;:13.3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1:22&quot;,&quot;margin&quot;:{&quot;bottom&quot;:0.4230000674724579,&quot;left&quot;:1.2699999809265137,&quot;right&quot;:1.2699999809265137,&quot;top&quot;:0.4230000674724579},&quot;type&quot;:0},{&quot;id&quot;:&quot;2021-04-01T15:11:22&quot;,&quot;margin&quot;:{&quot;bottom&quot;:4.2330002784729,&quot;left&quot;:6.349999904632568,&quot;right&quot;:5.927000999450684,&quot;top&quot;:4.2330002784729}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1f78b58308e94978b285532b2378b13d&quot;,&quot;fill_align&quot;:&quot;cm&quot;,&quot;chip_types&quot;:[&quot;text&quot;,&quot;picture&quot;,&quot;chart&quot;,&quot;table&quot;]}]]"/>
  <p:tag name="KSO_WM_CHIP_DECFILLPROP" val="[]"/>
  <p:tag name="KSO_WM_CHIP_XID" val="5f5f3b668e478fb0c58a9408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94054ed1e2fb7fd44"/>
  <p:tag name="KSO_WM_TEMPLATE_ASSEMBLE_GROUPID" val="60656ea94054ed1e2fb7fd4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233_1*i*2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36560fcab6a54bdc90b67b924a8f9cd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5ee1ca4d6848d78f644aeb"/>
  <p:tag name="KSO_WM_CHIP_XID" val="5f5f3b668e478fb0c58a9408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480"/>
  <p:tag name="KSO_WM_TEMPLATE_ASSEMBLE_XID" val="60656ea94054ed1e2fb7fd44"/>
  <p:tag name="KSO_WM_TEMPLATE_ASSEMBLE_GROUPID" val="60656ea94054ed1e2fb7fd4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233_1*i*3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08fd04aa72e4ec6a63c33189090d4c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5ee1ca4d6848d78f644aeb"/>
  <p:tag name="KSO_WM_CHIP_XID" val="5f5f3b668e478fb0c58a9408"/>
  <p:tag name="KSO_WM_UNIT_FILL_FORE_SCHEMECOLOR_INDEX_BRIGHTNESS" val="0"/>
  <p:tag name="KSO_WM_UNIT_FILL_FORE_SCHEMECOLOR_INDEX" val="16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VALUE" val="468"/>
  <p:tag name="KSO_WM_TEMPLATE_ASSEMBLE_XID" val="60656ea94054ed1e2fb7fd44"/>
  <p:tag name="KSO_WM_TEMPLATE_ASSEMBLE_GROUPID" val="60656ea94054ed1e2fb7fd4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1233_1*i*4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a9d9263704245bd9c227eb0fd080825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f5ee1ca4d6848d78f644aeb"/>
  <p:tag name="KSO_WM_CHIP_XID" val="5f5f3b668e478fb0c58a9408"/>
  <p:tag name="KSO_WM_TEMPLATE_ASSEMBLE_XID" val="60656ea94054ed1e2fb7fd44"/>
  <p:tag name="KSO_WM_TEMPLATE_ASSEMBLE_GROUPID" val="60656ea94054ed1e2fb7fd4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11233_1*i*8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6e0489f79bc4427aca11fb1f6a0fa7c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f5ee1ca4d6848d78f644aeb"/>
  <p:tag name="KSO_WM_CHIP_XID" val="5f5f3b668e478fb0c58a9408"/>
  <p:tag name="KSO_WM_TEMPLATE_ASSEMBLE_XID" val="60656ea94054ed1e2fb7fd44"/>
  <p:tag name="KSO_WM_TEMPLATE_ASSEMBLE_GROUPID" val="60656ea94054ed1e2fb7fd4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233_1*f*1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68"/>
  <p:tag name="KSO_WM_UNIT_SHOW_EDIT_AREA_INDICATION" val="1"/>
  <p:tag name="KSO_WM_CHIP_GROUPID" val="5e6b05596848fb12bee65ac8"/>
  <p:tag name="KSO_WM_CHIP_XID" val="5e6b05596848fb12bee65aca"/>
  <p:tag name="KSO_WM_UNIT_DEC_AREA_ID" val="ea31ca60768a4c4cb2024e103ab2bfc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a57a5f64a7842a384d9e95042ac939b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ea94054ed1e2fb7fd44"/>
  <p:tag name="KSO_WM_TEMPLATE_ASSEMBLE_GROUPID" val="60656ea94054ed1e2fb7fd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11233_1*i*9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a94054ed1e2fb7fd44"/>
  <p:tag name="KSO_WM_TEMPLATE_ASSEMBLE_GROUPID" val="60656ea94054ed1e2fb7fd4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11233_1*i*10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a94054ed1e2fb7fd44"/>
  <p:tag name="KSO_WM_TEMPLATE_ASSEMBLE_GROUPID" val="60656ea94054ed1e2fb7fd4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11233_1*i*11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a94054ed1e2fb7fd44"/>
  <p:tag name="KSO_WM_TEMPLATE_ASSEMBLE_GROUPID" val="60656ea94054ed1e2fb7fd4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1233_1*i*5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a94054ed1e2fb7fd44"/>
  <p:tag name="KSO_WM_TEMPLATE_ASSEMBLE_GROUPID" val="60656ea94054ed1e2fb7fd4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11233_1*i*6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a94054ed1e2fb7fd44"/>
  <p:tag name="KSO_WM_TEMPLATE_ASSEMBLE_GROUPID" val="60656ea94054ed1e2fb7fd4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11233_1*i*7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a94054ed1e2fb7fd44"/>
  <p:tag name="KSO_WM_TEMPLATE_ASSEMBLE_GROUPID" val="60656ea94054ed1e2fb7fd4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4735"/>
  <p:tag name="KSO_WM_SLIDE_ID" val="diagram20214735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12*490"/>
  <p:tag name="KSO_WM_SLIDE_POSITION" val="0*48"/>
  <p:tag name="KSO_WM_TAG_VERSION" val="1.0"/>
  <p:tag name="KSO_WM_SLIDE_LAYOUT" val="a_d"/>
  <p:tag name="KSO_WM_SLIDE_LAYOUT_CNT" val="1_1"/>
  <p:tag name="KSO_WM_SLIDE_LAYOUT_INFO" val="{&quot;direction&quot;:1,&quot;id&quot;:&quot;2021-04-01T15:44:08&quot;,&quot;maxSize&quot;:{&quot;size1&quot;:46.29961050101168},&quot;minSize&quot;:{&quot;size1&quot;:35.09961050101168},&quot;normalSize&quot;:{&quot;size1&quot;:38.53711050101168},&quot;subLayout&quot;:[{&quot;id&quot;:&quot;2021-04-01T15:44:08&quot;,&quot;margin&quot;:{&quot;bottom&quot;:5.115001201629639,&quot;left&quot;:1.6929999589920044,&quot;right&quot;:0.02600000612437725,&quot;top&quot;:5.927000999450684},&quot;type&quot;:0},{&quot;id&quot;:&quot;2021-04-01T15:44:08&quot;,&quot;margin&quot;:{&quot;bottom&quot;:1.6929999589920044,&quot;left&quot;:1.6670000553131104,&quot;right&quot;:1.6929999589920044,&quot;top&quot;:3.38700008392334}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71a4e3747e3ea6e293b257"/>
  <p:tag name="KSO_WM_CHIP_FILLPROP" val="[[{&quot;text_align&quot;:&quot;lm&quot;,&quot;text_direction&quot;:&quot;horizontal&quot;,&quot;support_big_font&quot;:false,&quot;picture_toward&quot;:0,&quot;picture_dockside&quot;:[],&quot;fill_id&quot;:&quot;a53971bed3924079ab3e4b00b6b6cbeb&quot;,&quot;fill_align&quot;:&quot;lm&quot;,&quot;chip_types&quot;:[&quot;text&quot;,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c7046210fc6c4d52a930c2f23713b1af&quot;,&quot;fill_align&quot;:&quot;cm&quot;,&quot;chip_types&quot;:[&quot;diagram&quot;,&quot;picture&quot;,&quot;chart&quot;,&quot;table&quot;,&quot;video&quot;]}]]"/>
  <p:tag name="KSO_WM_CHIP_DECFILLPROP" val="[]"/>
  <p:tag name="KSO_WM_SLIDE_CAN_ADD_NAVIGATION" val="1"/>
  <p:tag name="KSO_WM_CHIP_GROUPID" val="5f71a4e3747e3ea6e293b256"/>
  <p:tag name="KSO_WM_SLIDE_BK_DARK_LIGHT" val="2"/>
  <p:tag name="KSO_WM_SLIDE_BACKGROUND_TYPE" val="general"/>
  <p:tag name="KSO_WM_SLIDE_SUPPORT_FEATURE_TYPE" val="3"/>
  <p:tag name="KSO_WM_TEMPLATE_ASSEMBLE_XID" val="60656f654054ed1e2fb80948"/>
  <p:tag name="KSO_WM_TEMPLATE_ASSEMBLE_GROUPID" val="60656f654054ed1e2fb8094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4735_1*i*4"/>
  <p:tag name="KSO_WM_TEMPLATE_CATEGORY" val="diagram"/>
  <p:tag name="KSO_WM_TEMPLATE_INDEX" val="2021473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b7849fb6e2d4740bbea23af99150873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8"/>
  <p:tag name="KSO_WM_TEMPLATE_ASSEMBLE_XID" val="60656f654054ed1e2fb80948"/>
  <p:tag name="KSO_WM_TEMPLATE_ASSEMBLE_GROUPID" val="60656f654054ed1e2fb8094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4735_1*i*5"/>
  <p:tag name="KSO_WM_TEMPLATE_CATEGORY" val="diagram"/>
  <p:tag name="KSO_WM_TEMPLATE_INDEX" val="2021473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1db9c723d5a24b58ab96c856c0cd4e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6f654054ed1e2fb80948"/>
  <p:tag name="KSO_WM_TEMPLATE_ASSEMBLE_GROUPID" val="60656f654054ed1e2fb809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14735_1*i*6"/>
  <p:tag name="KSO_WM_TEMPLATE_CATEGORY" val="diagram"/>
  <p:tag name="KSO_WM_TEMPLATE_INDEX" val="2021473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17a9342137704ba59401a0f97caba8f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VALUE" val="6"/>
  <p:tag name="KSO_WM_TEMPLATE_ASSEMBLE_XID" val="60656f654054ed1e2fb80948"/>
  <p:tag name="KSO_WM_TEMPLATE_ASSEMBLE_GROUPID" val="60656f654054ed1e2fb8094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4735_1*a*1"/>
  <p:tag name="KSO_WM_TEMPLATE_CATEGORY" val="diagram"/>
  <p:tag name="KSO_WM_TEMPLATE_INDEX" val="20214735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940597a18a734611a5d7bf58dd3bf7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6b789dd1ad24475380ff299f96381ce9"/>
  <p:tag name="KSO_WM_UNIT_TEXT_FILL_FORE_SCHEMECOLOR_INDEX_BRIGHTNESS" val="0"/>
  <p:tag name="KSO_WM_UNIT_TEXT_FILL_FORE_SCHEMECOLOR_INDEX" val="13"/>
  <p:tag name="KSO_WM_UNIT_TEXT_FILL_TYPE" val="1"/>
  <p:tag name="KSO_WM_TEMPLATE_ASSEMBLE_XID" val="60656f654054ed1e2fb80948"/>
  <p:tag name="KSO_WM_TEMPLATE_ASSEMBLE_GROUPID" val="60656f654054ed1e2fb8094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69*1861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4735_1*d*1"/>
  <p:tag name="KSO_WM_TEMPLATE_CATEGORY" val="diagram"/>
  <p:tag name="KSO_WM_TEMPLATE_INDEX" val="2021473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020d0f849bdf406f973cebb2f0e4189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f8216d90b9e4e41be9c80d8948af3b0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654054ed1e2fb80948"/>
  <p:tag name="KSO_WM_TEMPLATE_ASSEMBLE_GROUPID" val="60656f654054ed1e2fb80948"/>
  <p:tag name="KSO_WM_UNIT_PICTURE_CLIP_FLAG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INFO" val="{&quot;direction&quot;:1,&quot;id&quot;:&quot;2021-04-01T16:16:05&quot;,&quot;maxSize&quot;:{&quot;size1&quot;:58.8},&quot;minSize&quot;:{&quot;size1&quot;:38.8},&quot;normalSize&quot;:{&quot;size1&quot;:45.67499999999999},&quot;subLayout&quot;:[{&quot;id&quot;:&quot;2021-04-01T16:16:05&quot;,&quot;maxSize&quot;:{&quot;size1&quot;:42.19968634711372},&quot;minSize&quot;:{&quot;size1&quot;:17.799686347113717},&quot;normalSize&quot;:{&quot;size1&quot;:35.26635301378039},&quot;subLayout&quot;:[{&quot;id&quot;:&quot;2021-04-01T16:16:05&quot;,&quot;margin&quot;:{&quot;bottom&quot;:1.2699999809265137,&quot;left&quot;:2.117000102996826,&quot;right&quot;:0.02600000612437725,&quot;top&quot;:1.6929999589920044},&quot;type&quot;:0},{&quot;id&quot;:&quot;2021-04-01T16:16:05&quot;,&quot;margin&quot;:{&quot;bottom&quot;:1.6929999589920044,&quot;left&quot;:2.117000102996826,&quot;right&quot;:0.02600000612437725,&quot;top&quot;:1.6929999589920044},&quot;type&quot;:0}],&quot;type&quot;:0},{&quot;id&quot;:&quot;2021-04-01T16:16:05&quot;,&quot;margin&quot;:{&quot;bottom&quot;:1.6929999589920044,&quot;left&quot;:1.6670000553131104,&quot;right&quot;:1.6929999589920044,&quot;top&quot;:1.6929999589920044}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b27998712faa657a7b0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c63a7e4072264d37bb9fc2fc7696d2ba&quot;,&quot;fill_align&quot;:&quot;cm&quot;,&quot;chip_types&quot;:[&quot;picture&quot;]},{&quot;text_align&quot;:&quot;lt&quot;,&quot;text_direction&quot;:&quot;horizontal&quot;,&quot;support_big_font&quot;:false,&quot;picture_toward&quot;:0,&quot;picture_dockside&quot;:[],&quot;fill_id&quot;:&quot;5d35ed4a31e74ee7b109b4a5825bd3a1&quot;,&quot;fill_align&quot;:&quot;lt&quot;,&quot;chip_types&quot;:[&quot;header&quot;]},{&quot;text_align&quot;:&quot;lt&quot;,&quot;text_direction&quot;:&quot;horizontal&quot;,&quot;support_big_font&quot;:false,&quot;picture_toward&quot;:0,&quot;picture_dockside&quot;:[],&quot;fill_id&quot;:&quot;1b84d96436fd4949826b9d5ad09a53d4&quot;,&quot;fill_align&quot;:&quot;lt&quot;,&quot;chip_types&quot;:[&quot;text&quot;]}]]"/>
  <p:tag name="KSO_WM_CHIP_DECFILLPROP" val="[]"/>
  <p:tag name="KSO_WM_SLIDE_ID" val="diagram20217069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7069"/>
  <p:tag name="KSO_WM_SLIDE_LAYOUT" val="a_d_f"/>
  <p:tag name="KSO_WM_SLIDE_LAYOUT_CNT" val="1_1_1"/>
  <p:tag name="KSO_WM_SLIDE_TYPE" val="text"/>
  <p:tag name="KSO_WM_SLIDE_SIZE" val="912*444"/>
  <p:tag name="KSO_WM_SLIDE_POSITION" val="0*48"/>
  <p:tag name="KSO_WM_CHIP_GROUPID" val="5facfb27998712faa657a7af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524054ed1e2fb814c2"/>
  <p:tag name="KSO_WM_TEMPLATE_ASSEMBLE_GROUPID" val="606570524054ed1e2fb814c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5286_1*ζ_h_i*1_1_1"/>
  <p:tag name="KSO_WM_TEMPLATE_CATEGORY" val="diagram"/>
  <p:tag name="KSO_WM_TEMPLATE_INDEX" val="20215286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VALUE" val="1565*1565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286_1*ζ_h_d*1_1_1"/>
  <p:tag name="KSO_WM_TEMPLATE_CATEGORY" val="diagram"/>
  <p:tag name="KSO_WM_TEMPLATE_INDEX" val="20215286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5286_1*ζ_h_i*1_1_2"/>
  <p:tag name="KSO_WM_TEMPLATE_CATEGORY" val="diagram"/>
  <p:tag name="KSO_WM_TEMPLATE_INDEX" val="20215286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69_1*f*1"/>
  <p:tag name="KSO_WM_TEMPLATE_CATEGORY" val="diagram"/>
  <p:tag name="KSO_WM_TEMPLATE_INDEX" val="2021706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0"/>
  <p:tag name="KSO_WM_UNIT_SHOW_EDIT_AREA_INDICATION" val="1"/>
  <p:tag name="KSO_WM_CHIP_GROUPID" val="5e6b05596848fb12bee65ac8"/>
  <p:tag name="KSO_WM_CHIP_XID" val="5e6b05596848fb12bee65aca"/>
  <p:tag name="KSO_WM_UNIT_DEC_AREA_ID" val="46ab471ebe5046c689d117c3ccfe512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54ebfd14f7b44f1888c8f9819c6029a"/>
  <p:tag name="KSO_WM_UNIT_TEXT_FILL_FORE_SCHEMECOLOR_INDEX_BRIGHTNESS" val="0.25"/>
  <p:tag name="KSO_WM_UNIT_TEXT_FILL_FORE_SCHEMECOLOR_INDEX" val="13"/>
  <p:tag name="KSO_WM_UNIT_TEXT_FILL_TYPE" val="1"/>
  <p:tag name="KSO_WM_TEMPLATE_ASSEMBLE_XID" val="606570524054ed1e2fb814c2"/>
  <p:tag name="KSO_WM_TEMPLATE_ASSEMBLE_GROUPID" val="606570524054ed1e2fb814c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BLOCK" val="0"/>
  <p:tag name="KSO_WM_UNIT_DEC_AREA_ID" val="f727960068514fe6bbb27093305fb74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7069_1*i*1"/>
  <p:tag name="KSO_WM_TEMPLATE_CATEGORY" val="diagram"/>
  <p:tag name="KSO_WM_TEMPLATE_INDEX" val="20217069"/>
  <p:tag name="KSO_WM_UNIT_LAYERLEVEL" val="1"/>
  <p:tag name="KSO_WM_TAG_VERSION" val="1.0"/>
  <p:tag name="KSO_WM_BEAUTIFY_FLAG" val="#wm#"/>
  <p:tag name="KSO_WM_UNIT_SM_LIMIT_TYPE" val="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acfb27998712faa657a7af"/>
  <p:tag name="KSO_WM_CHIP_XID" val="5facfb27998712faa657a7b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TEMPLATE_ASSEMBLE_XID" val="606570524054ed1e2fb814c2"/>
  <p:tag name="KSO_WM_TEMPLATE_ASSEMBLE_GROUPID" val="606570524054ed1e2fb814c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57"/>
  <p:tag name="KSO_WM_SLIDE_LAYOUT_INFO" val="{&quot;direction&quot;:1,&quot;id&quot;:&quot;2021-04-01T16:15:56&quot;,&quot;maxSize&quot;:{&quot;size1&quot;:57.02288801670075},&quot;minSize&quot;:{&quot;size1&quot;:34.62288801670074},&quot;normalSize&quot;:{&quot;size1&quot;:51.497888016700735},&quot;subLayout&quot;:[{&quot;id&quot;:&quot;2021-04-01T16:15:56&quot;,&quot;margin&quot;:{&quot;bottom&quot;:1.6929999589920044,&quot;left&quot;:1.6929999589920044,&quot;right&quot;:0.02600000612437725,&quot;top&quot;:1.6929999589920044},&quot;type&quot;:0},{&quot;id&quot;:&quot;2021-04-01T16:15:56&quot;,&quot;maxSize&quot;:{&quot;size1&quot;:53.20341043825503},&quot;minSize&quot;:{&quot;size1&quot;:17.60341043825503},&quot;normalSize&quot;:{&quot;size1&quot;:30.1700771049217},&quot;subLayout&quot;:[{&quot;id&quot;:&quot;2021-04-01T16:15:56&quot;,&quot;margin&quot;:{&quot;bottom&quot;:0.02600000612437725,&quot;left&quot;:1.690999984741211,&quot;right&quot;:2.5149998664855957,&quot;top&quot;:1.6929999589920044},&quot;type&quot;:0},{&quot;id&quot;:&quot;2021-04-01T16:15:56&quot;,&quot;margin&quot;:{&quot;bottom&quot;:1.6929999589920044,&quot;left&quot;:1.690999984741211,&quot;right&quot;:2.5149998664855957,&quot;top&quot;:0.8199999928474426}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a50998712faa657a756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a412ec61b47f4bfe9e5c81c35b54a6b4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5cb92c8a3b8149649945ce43e7d43924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619ad5830d4a44d39cb831fc54ce2e31&quot;,&quot;fill_align&quot;:&quot;lt&quot;,&quot;chip_types&quot;:[&quot;text&quot;]}]]"/>
  <p:tag name="KSO_WM_CHIP_DECFILLPROP" val="[]"/>
  <p:tag name="KSO_WM_SLIDE_ID" val="diagram20217057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TYPE" val="text"/>
  <p:tag name="KSO_WM_SLIDE_SIZE" val="816*348"/>
  <p:tag name="KSO_WM_SLIDE_POSITION" val="72*95"/>
  <p:tag name="KSO_WM_CHIP_GROUPID" val="5facfa50998712faa657a755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484054ed1e2fb814b4"/>
  <p:tag name="KSO_WM_TEMPLATE_ASSEMBLE_GROUPID" val="606570484054ed1e2fb814b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VALUE" val="1463*146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751_1*ζ_h_d*1_1_1"/>
  <p:tag name="KSO_WM_TEMPLATE_CATEGORY" val="diagram"/>
  <p:tag name="KSO_WM_TEMPLATE_INDEX" val="2021575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5751_1*ζ_h_i*1_1_1"/>
  <p:tag name="KSO_WM_TEMPLATE_CATEGORY" val="diagram"/>
  <p:tag name="KSO_WM_TEMPLATE_INDEX" val="2021575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57_1*f*1"/>
  <p:tag name="KSO_WM_TEMPLATE_CATEGORY" val="diagram"/>
  <p:tag name="KSO_WM_TEMPLATE_INDEX" val="2021705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6"/>
  <p:tag name="KSO_WM_UNIT_SHOW_EDIT_AREA_INDICATION" val="1"/>
  <p:tag name="KSO_WM_CHIP_GROUPID" val="5e6b05596848fb12bee65ac8"/>
  <p:tag name="KSO_WM_CHIP_XID" val="5e6b05596848fb12bee65aca"/>
  <p:tag name="KSO_WM_UNIT_DEC_AREA_ID" val="72f2a9365b3849888a9fad9747817c0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2bf8c8888c94d9d85c495c07aa8776a"/>
  <p:tag name="KSO_WM_UNIT_TEXT_FILL_FORE_SCHEMECOLOR_INDEX_BRIGHTNESS" val="0.25"/>
  <p:tag name="KSO_WM_UNIT_TEXT_FILL_FORE_SCHEMECOLOR_INDEX" val="13"/>
  <p:tag name="KSO_WM_UNIT_TEXT_FILL_TYPE" val="1"/>
  <p:tag name="KSO_WM_TEMPLATE_ASSEMBLE_XID" val="606570484054ed1e2fb814b4"/>
  <p:tag name="KSO_WM_TEMPLATE_ASSEMBLE_GROUPID" val="606570484054ed1e2fb814b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97"/>
  <p:tag name="KSO_WM_SLIDE_ID" val="diagram20217097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1-04-01T16:16:32&quot;,&quot;maxSize&quot;:{&quot;size1&quot;:57.5},&quot;minSize&quot;:{&quot;size1&quot;:32.6},&quot;normalSize&quot;:{&quot;size1&quot;:56.6625},&quot;subLayout&quot;:[{&quot;id&quot;:&quot;2021-04-01T16:16:32&quot;,&quot;maxSize&quot;:{&quot;size1&quot;:57.731253171850135},&quot;minSize&quot;:{&quot;size1&quot;:22.131253171850133},&quot;normalSize&quot;:{&quot;size1&quot;:24.03125317185013},&quot;subLayout&quot;:[{&quot;id&quot;:&quot;2021-04-01T16:16:32&quot;,&quot;margin&quot;:{&quot;bottom&quot;:0.02600000612437725,&quot;left&quot;:2.5399999618530273,&quot;right&quot;:0.02600000612437725,&quot;top&quot;:1.6929999589920044},&quot;type&quot;:0},{&quot;id&quot;:&quot;2021-04-01T16:16:32&quot;,&quot;margin&quot;:{&quot;bottom&quot;:1.6929999589920044,&quot;left&quot;:2.5399999618530273,&quot;right&quot;:0.02600000612437725,&quot;top&quot;:0.7919999957084656},&quot;type&quot;:0}],&quot;type&quot;:0},{&quot;id&quot;:&quot;2021-04-01T16:16:32&quot;,&quot;margin&quot;:{&quot;bottom&quot;:0,&quot;left&quot;:1.6670000553131104,&quot;right&quot;:0,&quot;top&quot;:0}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a57998712faa657abf3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b&quot;,&quot;rm&quot;,&quot;ct&quot;],&quot;fill_id&quot;:&quot;8d116bd8b1074587a970747df3fba75a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0c52f29da84d4a8fa032b62f9d0b0d9e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d610f50166043debd746d9fc47ffed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72*0"/>
  <p:tag name="KSO_WM_CHIP_GROUPID" val="5fadfa57998712faa657abf2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604054ed1e2fb814e9"/>
  <p:tag name="KSO_WM_TEMPLATE_ASSEMBLE_GROUPID" val="606570604054ed1e2fb814e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5252_1*ζ_h_i*1_1_1"/>
  <p:tag name="KSO_WM_TEMPLATE_CATEGORY" val="diagram"/>
  <p:tag name="KSO_WM_TEMPLATE_INDEX" val="20215252"/>
  <p:tag name="KSO_WM_UNIT_LAYERLEVEL" val="1_1_1"/>
  <p:tag name="KSO_WM_TAG_VERSION" val="1.0"/>
  <p:tag name="KSO_WM_BEAUTIFY_FLAG" val="#wm#"/>
  <p:tag name="KSO_WM_UNIT_PICTURE_TOWARD" val="1"/>
  <p:tag name="KSO_WM_UNIT_PICTURE_DOCKSIDE" val="cb,rm,ct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544*157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252_1*ζ_h_d*1_1_1"/>
  <p:tag name="KSO_WM_TEMPLATE_CATEGORY" val="diagram"/>
  <p:tag name="KSO_WM_TEMPLATE_INDEX" val="20215252"/>
  <p:tag name="KSO_WM_UNIT_LAYERLEVEL" val="1_1_1"/>
  <p:tag name="KSO_WM_TAG_VERSION" val="1.0"/>
  <p:tag name="KSO_WM_BEAUTIFY_FLAG" val="#wm#"/>
  <p:tag name="KSO_WM_UNIT_PICTURE_TOWARD" val="1"/>
  <p:tag name="KSO_WM_UNIT_PICTURE_DOCKSIDE" val="cb,rm,ct"/>
  <p:tag name="KSO_WM_UNIT_DIAGRAM_MODELTYPE" val="creativePicture"/>
  <p:tag name="KSO_WM_UNIT_USESOURCEFORMAT_APPLY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97_1*f*1"/>
  <p:tag name="KSO_WM_TEMPLATE_CATEGORY" val="diagram"/>
  <p:tag name="KSO_WM_TEMPLATE_INDEX" val="2021709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70347f9784f64ccca9123b27c1d2bbd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d39d7b218794cc0bc8d550570994862"/>
  <p:tag name="KSO_WM_UNIT_TEXT_FILL_FORE_SCHEMECOLOR_INDEX_BRIGHTNESS" val="0.25"/>
  <p:tag name="KSO_WM_UNIT_TEXT_FILL_FORE_SCHEMECOLOR_INDEX" val="13"/>
  <p:tag name="KSO_WM_UNIT_TEXT_FILL_TYPE" val="1"/>
  <p:tag name="KSO_WM_TEMPLATE_ASSEMBLE_XID" val="606570604054ed1e2fb814e9"/>
  <p:tag name="KSO_WM_TEMPLATE_ASSEMBLE_GROUPID" val="606570604054ed1e2fb814e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3499"/>
  <p:tag name="KSO_WM_SLIDE_LAYOUT_INFO" val="{&quot;id&quot;:&quot;2022-12-15T22:20:16&quot;,&quot;maxSize&quot;:{&quot;size1&quot;:13.3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2-12-15T22:20:16&quot;,&quot;margin&quot;:{&quot;bottom&quot;:0.4230000674724579,&quot;left&quot;:1.2699999809265137,&quot;right&quot;:1.2699999809265137,&quot;top&quot;:0.4230000674724579},&quot;type&quot;:0},{&quot;direction&quot;:1,&quot;id&quot;:&quot;2022-12-15T22:20:16&quot;,&quot;maxSize&quot;:{&quot;size1&quot;:70.2343504120654},&quot;minSize&quot;:{&quot;size1&quot;:27.734350412065396},&quot;normalSize&quot;:{&quot;size1&quot;:34.765600412065396},&quot;subLayout&quot;:[{&quot;id&quot;:&quot;2022-12-15T22:20:16&quot;,&quot;margin&quot;:{&quot;bottom&quot;:1.6929999589920044,&quot;left&quot;:1.6929999589920044,&quot;right&quot;:0,&quot;top&quot;:0.847000002861023},&quot;type&quot;:0},{&quot;id&quot;:&quot;2022-12-15T22:20:16&quot;,&quot;margin&quot;:{&quot;bottom&quot;:1.6929999589920044,&quot;left&quot;:0.847000002861023,&quot;right&quot;:1.6929999589920044,&quot;top&quot;:0.847000002861023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cf7885ddc3daf3fef3fc22"/>
  <p:tag name="KSO_WM_CHIP_FILLPROP" val="[[{&quot;text_align&quot;:&quot;lm&quot;,&quot;text_direction&quot;:&quot;horizontal&quot;,&quot;support_big_font&quot;:false,&quot;picture_toward&quot;:0,&quot;picture_dockside&quot;:[],&quot;fill_id&quot;:&quot;722accd572074b41a2d4cf8c733c9957&quot;,&quot;fill_align&quot;:&quot;lm&quot;,&quot;chip_types&quot;:[&quot;header&quot;]},{&quot;text_align&quot;:&quot;lm&quot;,&quot;text_direction&quot;:&quot;horizontal&quot;,&quot;support_features&quot;:[&quot;collage&quot;],&quot;support_big_font&quot;:false,&quot;picture_toward&quot;:0,&quot;picture_dockside&quot;:[],&quot;fill_id&quot;:&quot;164c300f690d423ab1b6e3b65edb0bf9&quot;,&quot;fill_align&quot;:&quot;rm&quot;,&quot;chip_types&quot;:[&quot;pictext&quot;,&quot;text&quot;,&quot;picture&quot;,&quot;chart&quot;,&quot;table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e836bed5e59843b5bc0179a1591ebf37&quot;,&quot;fill_align&quot;:&quot;lm&quot;,&quot;chip_types&quot;:[&quot;diagram&quot;,&quot;pictext&quot;,&quot;text&quot;,&quot;picture&quot;,&quot;chart&quot;,&quot;table&quot;,&quot;video&quot;]}],[{&quot;text_align&quot;:&quot;lm&quot;,&quot;text_direction&quot;:&quot;horizontal&quot;,&quot;support_big_font&quot;:false,&quot;picture_toward&quot;:0,&quot;picture_dockside&quot;:[],&quot;fill_id&quot;:&quot;722accd572074b41a2d4cf8c733c9957&quot;,&quot;fill_align&quot;:&quot;lm&quot;,&quot;chip_types&quot;:[&quot;header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164c300f690d423ab1b6e3b65edb0bf9&quot;,&quot;fill_align&quot;:&quot;rm&quot;,&quot;chip_types&quot;:[&quot;diagram&quot;,&quot;pictext&quot;,&quot;text&quot;,&quot;picture&quot;,&quot;chart&quot;,&quot;table&quot;,&quot;video&quot;]},{&quot;text_align&quot;:&quot;lm&quot;,&quot;text_direction&quot;:&quot;horizontal&quot;,&quot;support_big_font&quot;:false,&quot;picture_toward&quot;:0,&quot;picture_dockside&quot;:[],&quot;fill_id&quot;:&quot;e836bed5e59843b5bc0179a1591ebf37&quot;,&quot;fill_align&quot;:&quot;lm&quot;,&quot;chip_types&quot;:[&quot;pictext&quot;,&quot;text&quot;,&quot;picture&quot;]}]]"/>
  <p:tag name="KSO_WM_SLIDE_ID" val="diagram2021349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44"/>
  <p:tag name="KSO_WM_SLIDE_POSITION" val="0*0"/>
  <p:tag name="KSO_WM_TAG_VERSION" val="1.0"/>
  <p:tag name="KSO_WM_SLIDE_LAYOUT" val="a_d"/>
  <p:tag name="KSO_WM_SLIDE_LAYOUT_CNT" val="1_2"/>
  <p:tag name="KSO_WM_SLIDE_CAN_ADD_NAVIGATION" val="1"/>
  <p:tag name="KSO_WM_CHIP_DECFILLPROP" val="[]"/>
  <p:tag name="KSO_WM_CHIP_GROUPID" val="5ed8bf58afe44fab1839c20c"/>
  <p:tag name="KSO_WM_SLIDE_BK_DARK_LIGHT" val="2"/>
  <p:tag name="KSO_WM_SLIDE_BACKGROUND_TYPE" val="navigation"/>
  <p:tag name="KSO_WM_SLIDE_SUPPORT_FEATURE_TYPE" val="0"/>
  <p:tag name="KSO_WM_TEMPLATE_ASSEMBLE_XID" val="639b2d1f0c9383becdea80bf"/>
  <p:tag name="KSO_WM_TEMPLATE_ASSEMBLE_GROUPID" val="639b2d1f0c9383becdea80b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499_1*a*1"/>
  <p:tag name="KSO_WM_TEMPLATE_CATEGORY" val="diagram"/>
  <p:tag name="KSO_WM_TEMPLATE_INDEX" val="2021349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9f59107be81e4c95b1dc7a8a51414af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fc724a7691b84f90936179b7144e1829"/>
  <p:tag name="KSO_WM_UNIT_TEXT_FILL_FORE_SCHEMECOLOR_INDEX_BRIGHTNESS" val="0"/>
  <p:tag name="KSO_WM_UNIT_TEXT_FILL_FORE_SCHEMECOLOR_INDEX" val="13"/>
  <p:tag name="KSO_WM_UNIT_TEXT_FILL_TYPE" val="1"/>
  <p:tag name="KSO_WM_TEMPLATE_ASSEMBLE_XID" val="639b2d1f0c9383becdea80bf"/>
  <p:tag name="KSO_WM_TEMPLATE_ASSEMBLE_GROUPID" val="639b2d1f0c9383becdea80bf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804*110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3499_1*d*2"/>
  <p:tag name="KSO_WM_TEMPLATE_CATEGORY" val="diagram"/>
  <p:tag name="KSO_WM_TEMPLATE_INDEX" val="2021349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f1d4056aaeca4fbea107d2c220dcb8c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8300d2afed63423fad69f59cabc4e7bf"/>
  <p:tag name="KSO_WM_UNIT_SUPPORT_UNIT_TYPE" val="[&quot;d&quot;,&quot;α&quot;,&quot;β&quot;]"/>
  <p:tag name="KSO_WM_TEMPLATE_ASSEMBLE_XID" val="639b2d1f0c9383becdea80bf"/>
  <p:tag name="KSO_WM_TEMPLATE_ASSEMBLE_GROUPID" val="639b2d1f0c9383becdea80bf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804*101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3499_1*d*1"/>
  <p:tag name="KSO_WM_TEMPLATE_CATEGORY" val="diagram"/>
  <p:tag name="KSO_WM_TEMPLATE_INDEX" val="2021349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38e48c8d8b8405090563ab3bd7f1fd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30fafc90aeb44550a1ea90892b5b65f5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39b2d1f0c9383becdea80bf"/>
  <p:tag name="KSO_WM_TEMPLATE_ASSEMBLE_GROUPID" val="639b2d1f0c9383becdea80bf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e7fb4d2eef944746a9064f37faf1d91a&quot;,&quot;fill_align&quot;:&quot;rm&quot;,&quot;chip_types&quot;:[&quot;pictext&quot;,&quot;text&quot;,&quot;picture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001233d6ce96421fa17ed1dac7b5956e&quot;,&quot;fill_align&quot;:&quot;lm&quot;,&quot;chip_types&quot;:[&quot;diagram&quot;,&quot;pictext&quot;,&quot;picture&quot;,&quot;chart&quot;,&quot;table&quot;,&quot;video&quot;]}],[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e7fb4d2eef944746a9064f37faf1d91a&quot;,&quot;fill_align&quot;:&quot;rm&quot;,&quot;chip_types&quot;:[&quot;picture&quot;]},{&quot;text_align&quot;:&quot;lm&quot;,&quot;text_direction&quot;:&quot;horizontal&quot;,&quot;support_big_font&quot;:false,&quot;picture_toward&quot;:0,&quot;picture_dockside&quot;:[],&quot;fill_id&quot;:&quot;001233d6ce96421fa17ed1dac7b5956e&quot;,&quot;fill_align&quot;:&quot;lm&quot;,&quot;chip_types&quot;:[&quot;diagram&quot;,&quot;text&quot;]}]]"/>
  <p:tag name="KSO_WM_SLIDE_ID" val="diagram20211894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48"/>
  <p:tag name="KSO_WM_SLIDE_POSITION" val="48*96"/>
  <p:tag name="KSO_WM_TAG_VERSION" val="1.0"/>
  <p:tag name="KSO_WM_BEAUTIFY_FLAG" val="#wm#"/>
  <p:tag name="KSO_WM_TEMPLATE_CATEGORY" val="diagram"/>
  <p:tag name="KSO_WM_TEMPLATE_INDEX" val="20211894"/>
  <p:tag name="KSO_WM_SLIDE_LAYOUT" val="d"/>
  <p:tag name="KSO_WM_SLIDE_LAYOUT_CNT" val="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3-05-23T15:41:56&quot;,&quot;maxSize&quot;:{&quot;size1&quot;:39.99963513759818},&quot;minSize&quot;:{&quot;size1&quot;:32.49963513759818},&quot;normalSize&quot;:{&quot;size1&quot;:32.49963513759818},&quot;subLayout&quot;:[{&quot;id&quot;:&quot;2023-05-23T15:41:56&quot;,&quot;margin&quot;:{&quot;bottom&quot;:2.5399999618530273,&quot;left&quot;:1.6929999589920044,&quot;right&quot;:0.4230000674724579,&quot;top&quot;:2.5399999618530273},&quot;type&quot;:0},{&quot;id&quot;:&quot;2023-05-23T15:41:56&quot;,&quot;margin&quot;:{&quot;bottom&quot;:2.5399999618530273,&quot;left&quot;:0.4230000674724579,&quot;right&quot;:1.6929999589920044,&quot;top&quot;:2.5399999618530273},&quot;type&quot;:0}],&quot;type&quot;:0}"/>
  <p:tag name="KSO_WM_SLIDE_BACKGROUND" val="[&quot;general&quot;]"/>
  <p:tag name="KSO_WM_SLIDE_RATIO" val="1.777778"/>
  <p:tag name="KSO_WM_CHIP_XID" val="5ef0a1cf0e56d0f322bebb32"/>
  <p:tag name="KSO_WM_SLIDE_CAN_ADD_NAVIGATION" val="1"/>
  <p:tag name="KSO_WM_CHIP_DECFILLPROP" val="[]"/>
  <p:tag name="KSO_WM_CHIP_GROUPID" val="5ef0a1cf0e56d0f322bebb31"/>
  <p:tag name="KSO_WM_SLIDE_BK_DARK_LIGHT" val="2"/>
  <p:tag name="KSO_WM_SLIDE_BACKGROUND_TYPE" val="general"/>
  <p:tag name="KSO_WM_SLIDE_SUPPORT_FEATURE_TYPE" val="0"/>
  <p:tag name="KSO_WM_TEMPLATE_ASSEMBLE_XID" val="60656f114054ed1e2fb802df"/>
  <p:tag name="KSO_WM_TEMPLATE_ASSEMBLE_GROUPID" val="60656f114054ed1e2fb802df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27*8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1894_1*d*2"/>
  <p:tag name="KSO_WM_TEMPLATE_CATEGORY" val="diagram"/>
  <p:tag name="KSO_WM_TEMPLATE_INDEX" val="2021189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f660cbf568d641088e9d414a19e3d4a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f27fa2c39a964856a48d0441fdc5f26a"/>
  <p:tag name="KSO_WM_UNIT_SUPPORT_UNIT_TYPE" val="[&quot;d&quot;]"/>
  <p:tag name="KSO_WM_TEMPLATE_ASSEMBLE_XID" val="60656f114054ed1e2fb802df"/>
  <p:tag name="KSO_WM_TEMPLATE_ASSEMBLE_GROUPID" val="60656f114054ed1e2fb802df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27*207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894_1*d*1"/>
  <p:tag name="KSO_WM_TEMPLATE_CATEGORY" val="diagram"/>
  <p:tag name="KSO_WM_TEMPLATE_INDEX" val="2021189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0a024f9593d4545901f85fc34f784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90a151d490444e72aa5c346117f07282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114054ed1e2fb802df"/>
  <p:tag name="KSO_WM_TEMPLATE_ASSEMBLE_GROUPID" val="60656f114054ed1e2fb802df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499_1*a*1"/>
  <p:tag name="KSO_WM_TEMPLATE_CATEGORY" val="diagram"/>
  <p:tag name="KSO_WM_TEMPLATE_INDEX" val="2021349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9f59107be81e4c95b1dc7a8a51414af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fc724a7691b84f90936179b7144e1829"/>
  <p:tag name="KSO_WM_UNIT_TEXT_FILL_FORE_SCHEMECOLOR_INDEX_BRIGHTNESS" val="0"/>
  <p:tag name="KSO_WM_UNIT_TEXT_FILL_FORE_SCHEMECOLOR_INDEX" val="13"/>
  <p:tag name="KSO_WM_UNIT_TEXT_FILL_TYPE" val="1"/>
  <p:tag name="KSO_WM_TEMPLATE_ASSEMBLE_XID" val="639b2d1f0c9383becdea80bf"/>
  <p:tag name="KSO_WM_TEMPLATE_ASSEMBLE_GROUPID" val="639b2d1f0c9383becdea80bf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1488"/>
  <p:tag name="KSO_WM_SLIDE_ID" val="diagram2021148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48"/>
  <p:tag name="KSO_WM_SLIDE_POSITION" val="48*96"/>
  <p:tag name="KSO_WM_TAG_VERSION" val="1.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24:03&quot;,&quot;maxSize&quot;:{&quot;size1&quot;:55},&quot;minSize&quot;:{&quot;size1&quot;:44.9},&quot;normalSize&quot;:{&quot;size1&quot;:44.9},&quot;subLayout&quot;:[{&quot;id&quot;:&quot;2021-04-01T15:24:03&quot;,&quot;margin&quot;:{&quot;bottom&quot;:6.349999904632568,&quot;left&quot;:2.9629998207092285,&quot;right&quot;:2.5399999618530273,&quot;top&quot;:6.349999904632568},&quot;type&quot;:0},{&quot;id&quot;:&quot;2021-04-01T15:24:03&quot;,&quot;margin&quot;:{&quot;bottom&quot;:2.117000102996826,&quot;left&quot;:0.02600000612437725,&quot;right&quot;:1.6929999589920044,&quot;top&quot;:2.117000102996826}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c95017b7ee298d401c684"/>
  <p:tag name="KSO_WM_CHIP_FILLPROP" val="[[{&quot;text_align&quot;:&quot;lm&quot;,&quot;text_direction&quot;:&quot;horizontal&quot;,&quot;support_big_font&quot;:true,&quot;fill_id&quot;:&quot;05ed0eeff46f44e98ca671d6ac23df94&quot;,&quot;fill_align&quot;:&quot;cm&quot;,&quot;chip_types&quot;:[&quot;text&quot;]},{&quot;text_align&quot;:&quot;lm&quot;,&quot;text_direction&quot;:&quot;horizontal&quot;,&quot;support_features&quot;:[&quot;collage&quot;,&quot;carousel&quot;,&quot;creativecrop&quot;],&quot;support_big_font&quot;:false,&quot;fill_id&quot;:&quot;aa8370987f4140ab9fa600e717225475&quot;,&quot;fill_align&quot;:&quot;cm&quot;,&quot;chip_types&quot;:[&quot;diagram&quot;,&quot;pictext&quot;,&quot;picture&quot;,&quot;chart&quot;,&quot;table&quot;,&quot;video&quot;]}],[{&quot;text_align&quot;:&quot;cm&quot;,&quot;text_direction&quot;:&quot;horizontal&quot;,&quot;support_big_font&quot;:true,&quot;fill_id&quot;:&quot;05ed0eeff46f44e98ca671d6ac23df94&quot;,&quot;fill_align&quot;:&quot;cm&quot;,&quot;chip_types&quot;:[&quot;header&quot;]},{&quot;text_align&quot;:&quot;lm&quot;,&quot;text_direction&quot;:&quot;horizontal&quot;,&quot;support_features&quot;:[&quot;collage&quot;,&quot;carousel&quot;,&quot;creativecrop&quot;],&quot;support_big_font&quot;:false,&quot;fill_id&quot;:&quot;aa8370987f4140ab9fa600e717225475&quot;,&quot;fill_align&quot;:&quot;cm&quot;,&quot;chip_types&quot;:[&quot;diagram&quot;,&quot;pictext&quot;,&quot;picture&quot;,&quot;chart&quot;,&quot;table&quot;,&quot;video&quot;]}]]"/>
  <p:tag name="KSO_WM_CHIP_DECFILLPROP" val="[]"/>
  <p:tag name="KSO_WM_SLIDE_CAN_ADD_NAVIGATION" val="1"/>
  <p:tag name="KSO_WM_CHIP_GROUPID" val="5f6c95017b7ee298d401c683"/>
  <p:tag name="KSO_WM_SLIDE_BK_DARK_LIGHT" val="2"/>
  <p:tag name="KSO_WM_SLIDE_BACKGROUND_TYPE" val="general"/>
  <p:tag name="KSO_WM_SLIDE_SUPPORT_FEATURE_TYPE" val="7"/>
  <p:tag name="KSO_WM_TEMPLATE_ASSEMBLE_XID" val="60656efc4054ed1e2fb801d4"/>
  <p:tag name="KSO_WM_TEMPLATE_ASSEMBLE_GROUPID" val="60656efc4054ed1e2fb801d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488_1*a*1"/>
  <p:tag name="KSO_WM_TEMPLATE_CATEGORY" val="diagram"/>
  <p:tag name="KSO_WM_TEMPLATE_INDEX" val="20211488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9bbe698d7904c1e84b5873426a396c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8fdbd8d2ffb457fad7fd76862524c89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fc4054ed1e2fb801d4"/>
  <p:tag name="KSO_WM_TEMPLATE_ASSEMBLE_GROUPID" val="60656efc4054ed1e2fb801d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800_2*l_h_i*1_1_1"/>
  <p:tag name="KSO_WM_TEMPLATE_CATEGORY" val="diagram"/>
  <p:tag name="KSO_WM_TEMPLATE_INDEX" val="20228800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800_2*l_h_i*1_1_3"/>
  <p:tag name="KSO_WM_TEMPLATE_CATEGORY" val="diagram"/>
  <p:tag name="KSO_WM_TEMPLATE_INDEX" val="20228800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800_2*l_h_i*1_1_2"/>
  <p:tag name="KSO_WM_TEMPLATE_CATEGORY" val="diagram"/>
  <p:tag name="KSO_WM_TEMPLATE_INDEX" val="20228800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1_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800_2*l_h_f*1_1_1"/>
  <p:tag name="KSO_WM_TEMPLATE_CATEGORY" val="diagram"/>
  <p:tag name="KSO_WM_TEMPLATE_INDEX" val="20228800"/>
  <p:tag name="KSO_WM_UNIT_LAYERLEVEL" val="1_1_1"/>
  <p:tag name="KSO_WM_TAG_VERSION" val="1.0"/>
  <p:tag name="KSO_WM_BEAUTIFY_FLAG" val="#wm#"/>
  <p:tag name="KSO_WM_UNIT_SUBTYPE" val="a"/>
  <p:tag name="KSO_WM_UNIT_PRESET_TEXT" val="单击输入正文"/>
  <p:tag name="KSO_WM_UNIT_NOCLEAR" val="0"/>
  <p:tag name="KSO_WM_DIAGRAM_GROUP_CODE" val="l1-1"/>
  <p:tag name="KSO_WM_UNIT_TYPE" val="l_h_f"/>
  <p:tag name="KSO_WM_UNIT_INDEX" val="1_1_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800_2*l_h_i*1_2_1"/>
  <p:tag name="KSO_WM_TEMPLATE_CATEGORY" val="diagram"/>
  <p:tag name="KSO_WM_TEMPLATE_INDEX" val="20228800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800_2*l_h_i*1_2_3"/>
  <p:tag name="KSO_WM_TEMPLATE_CATEGORY" val="diagram"/>
  <p:tag name="KSO_WM_TEMPLATE_INDEX" val="20228800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800_2*l_h_i*1_2_2"/>
  <p:tag name="KSO_WM_TEMPLATE_CATEGORY" val="diagram"/>
  <p:tag name="KSO_WM_TEMPLATE_INDEX" val="20228800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2_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800_2*l_h_f*1_2_1"/>
  <p:tag name="KSO_WM_TEMPLATE_CATEGORY" val="diagram"/>
  <p:tag name="KSO_WM_TEMPLATE_INDEX" val="20228800"/>
  <p:tag name="KSO_WM_UNIT_LAYERLEVEL" val="1_1_1"/>
  <p:tag name="KSO_WM_TAG_VERSION" val="1.0"/>
  <p:tag name="KSO_WM_BEAUTIFY_FLAG" val="#wm#"/>
  <p:tag name="KSO_WM_UNIT_SUBTYPE" val="a"/>
  <p:tag name="KSO_WM_UNIT_PRESET_TEXT" val="单击输入正文"/>
  <p:tag name="KSO_WM_UNIT_NOCLEAR" val="0"/>
  <p:tag name="KSO_WM_DIAGRAM_GROUP_CODE" val="l1-1"/>
  <p:tag name="KSO_WM_UNIT_TYPE" val="l_h_f"/>
  <p:tag name="KSO_WM_UNIT_INDEX" val="1_2_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800_2*l_h_i*1_3_1"/>
  <p:tag name="KSO_WM_TEMPLATE_CATEGORY" val="diagram"/>
  <p:tag name="KSO_WM_TEMPLATE_INDEX" val="20228800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800_2*l_h_i*1_3_3"/>
  <p:tag name="KSO_WM_TEMPLATE_CATEGORY" val="diagram"/>
  <p:tag name="KSO_WM_TEMPLATE_INDEX" val="20228800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800_2*l_h_i*1_3_2"/>
  <p:tag name="KSO_WM_TEMPLATE_CATEGORY" val="diagram"/>
  <p:tag name="KSO_WM_TEMPLATE_INDEX" val="20228800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3_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800_2*l_h_f*1_3_1"/>
  <p:tag name="KSO_WM_TEMPLATE_CATEGORY" val="diagram"/>
  <p:tag name="KSO_WM_TEMPLATE_INDEX" val="20228800"/>
  <p:tag name="KSO_WM_UNIT_LAYERLEVEL" val="1_1_1"/>
  <p:tag name="KSO_WM_TAG_VERSION" val="1.0"/>
  <p:tag name="KSO_WM_BEAUTIFY_FLAG" val="#wm#"/>
  <p:tag name="KSO_WM_UNIT_SUBTYPE" val="a"/>
  <p:tag name="KSO_WM_UNIT_PRESET_TEXT" val="单击输入正文"/>
  <p:tag name="KSO_WM_UNIT_NOCLEAR" val="0"/>
  <p:tag name="KSO_WM_DIAGRAM_GROUP_CODE" val="l1-1"/>
  <p:tag name="KSO_WM_UNIT_TYPE" val="l_h_f"/>
  <p:tag name="KSO_WM_UNIT_INDEX" val="1_3_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488_1*i*1"/>
  <p:tag name="KSO_WM_TEMPLATE_CATEGORY" val="diagram"/>
  <p:tag name="KSO_WM_TEMPLATE_INDEX" val="2021148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d10861cd5181465094ff9e8f7b491823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2},&quot;ReferentInfo&quot;:{&quot;Id&quot;:&quot;c9bbe698d7904c1e84b5873426a396c2&quot;,&quot;X&quot;:{&quot;Pos&quot;:0},&quot;Y&quot;:{&quot;Pos&quot;:0}},&quot;whChangeMode&quot;:0}"/>
  <p:tag name="KSO_WM_CHIP_GROUPID" val="5f6c95017b7ee298d401c683"/>
  <p:tag name="KSO_WM_CHIP_XID" val="5f6c95017b7ee298d401c684"/>
  <p:tag name="KSO_WM_UNIT_TEXT_FILL_FORE_SCHEMECOLOR_INDEX_BRIGHTNESS" val="0"/>
  <p:tag name="KSO_WM_UNIT_TEXT_FILL_FORE_SCHEMECOLOR_INDEX" val="13"/>
  <p:tag name="KSO_WM_UNIT_TEXT_FILL_TYPE" val="1"/>
  <p:tag name="KSO_WM_UNIT_VALUE" val="6"/>
  <p:tag name="KSO_WM_TEMPLATE_ASSEMBLE_XID" val="60656efc4054ed1e2fb801d4"/>
  <p:tag name="KSO_WM_TEMPLATE_ASSEMBLE_GROUPID" val="60656efc4054ed1e2fb801d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488_1*i*2"/>
  <p:tag name="KSO_WM_TEMPLATE_CATEGORY" val="diagram"/>
  <p:tag name="KSO_WM_TEMPLATE_INDEX" val="2021148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c80d5d7e061043bc9ce1c76cd0e86955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d10861cd5181465094ff9e8f7b491823&quot;,&quot;X&quot;:{&quot;Pos&quot;:1},&quot;Y&quot;:{&quot;Pos&quot;:1}},&quot;whChangeMode&quot;:0}"/>
  <p:tag name="KSO_WM_CHIP_GROUPID" val="5f6c95017b7ee298d401c683"/>
  <p:tag name="KSO_WM_CHIP_XID" val="5f6c95017b7ee298d401c68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VALUE" val="6"/>
  <p:tag name="KSO_WM_TEMPLATE_ASSEMBLE_XID" val="60656efc4054ed1e2fb801d4"/>
  <p:tag name="KSO_WM_TEMPLATE_ASSEMBLE_GROUPID" val="60656efc4054ed1e2fb801d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488_1*i*3"/>
  <p:tag name="KSO_WM_TEMPLATE_CATEGORY" val="diagram"/>
  <p:tag name="KSO_WM_TEMPLATE_INDEX" val="2021148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e5c15f4c4d964b5a893a6b1b87af2f52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0},&quot;ReferentInfo&quot;:{&quot;Id&quot;:&quot;c9bbe698d7904c1e84b5873426a396c2&quot;,&quot;X&quot;:{&quot;Pos&quot;:2},&quot;Y&quot;:{&quot;Pos&quot;:2}},&quot;whChangeMode&quot;:0}"/>
  <p:tag name="KSO_WM_CHIP_GROUPID" val="5f6c95017b7ee298d401c683"/>
  <p:tag name="KSO_WM_CHIP_XID" val="5f6c95017b7ee298d401c684"/>
  <p:tag name="KSO_WM_UNIT_TEXT_FILL_FORE_SCHEMECOLOR_INDEX_BRIGHTNESS" val="0"/>
  <p:tag name="KSO_WM_UNIT_TEXT_FILL_FORE_SCHEMECOLOR_INDEX" val="13"/>
  <p:tag name="KSO_WM_UNIT_TEXT_FILL_TYPE" val="1"/>
  <p:tag name="KSO_WM_UNIT_VALUE" val="6"/>
  <p:tag name="KSO_WM_TEMPLATE_ASSEMBLE_XID" val="60656efc4054ed1e2fb801d4"/>
  <p:tag name="KSO_WM_TEMPLATE_ASSEMBLE_GROUPID" val="60656efc4054ed1e2fb801d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1488_1*i*4"/>
  <p:tag name="KSO_WM_TEMPLATE_CATEGORY" val="diagram"/>
  <p:tag name="KSO_WM_TEMPLATE_INDEX" val="2021148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86b2e766ea324c46bb12382074138d84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e5c15f4c4d964b5a893a6b1b87af2f52&quot;,&quot;X&quot;:{&quot;Pos&quot;:1},&quot;Y&quot;:{&quot;Pos&quot;:1}},&quot;whChangeMode&quot;:0}"/>
  <p:tag name="KSO_WM_CHIP_GROUPID" val="5f6c95017b7ee298d401c683"/>
  <p:tag name="KSO_WM_CHIP_XID" val="5f6c95017b7ee298d401c68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VALUE" val="6"/>
  <p:tag name="KSO_WM_TEMPLATE_ASSEMBLE_XID" val="60656efc4054ed1e2fb801d4"/>
  <p:tag name="KSO_WM_TEMPLATE_ASSEMBLE_GROUPID" val="60656efc4054ed1e2fb801d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499_1*a*1"/>
  <p:tag name="KSO_WM_TEMPLATE_CATEGORY" val="diagram"/>
  <p:tag name="KSO_WM_TEMPLATE_INDEX" val="2021349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9f59107be81e4c95b1dc7a8a51414af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fc724a7691b84f90936179b7144e1829"/>
  <p:tag name="KSO_WM_UNIT_TEXT_FILL_FORE_SCHEMECOLOR_INDEX_BRIGHTNESS" val="0"/>
  <p:tag name="KSO_WM_UNIT_TEXT_FILL_FORE_SCHEMECOLOR_INDEX" val="13"/>
  <p:tag name="KSO_WM_UNIT_TEXT_FILL_TYPE" val="1"/>
  <p:tag name="KSO_WM_TEMPLATE_ASSEMBLE_XID" val="639b2d1f0c9383becdea80bf"/>
  <p:tag name="KSO_WM_TEMPLATE_ASSEMBLE_GROUPID" val="639b2d1f0c9383becdea80bf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4635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22*540"/>
  <p:tag name="KSO_WM_SLIDE_POSITION" val="0*0"/>
  <p:tag name="KSO_WM_TAG_VERSION" val="1.0"/>
  <p:tag name="KSO_WM_BEAUTIFY_FLAG" val="#wm#"/>
  <p:tag name="KSO_WM_TEMPLATE_CATEGORY" val="diagram"/>
  <p:tag name="KSO_WM_TEMPLATE_INDEX" val="20204635"/>
  <p:tag name="KSO_WM_SLIDE_LAYOUT" val="a_f"/>
  <p:tag name="KSO_WM_SLIDE_LAYOUT_CNT" val="1_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4635_1*i*1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4635_1*i*2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4635_1*i*4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35_1*a*1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PRESET_TEXT" val="单击此处&#13;添加标题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38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4635_1*f*1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"/>
  <p:tag name="KSO_WM_UNIT_SUBTYPE" val="a"/>
  <p:tag name="KSO_WM_UNIT_TEXT_FILL_FORE_SCHEMECOLOR_INDEX_BRIGHTNESS" val="0"/>
  <p:tag name="KSO_WM_UNIT_TEXT_FILL_FORE_SCHEMECOLOR_INDEX" val="14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38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04635_1*f*2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"/>
  <p:tag name="KSO_WM_UNIT_SUBTYPE" val="a"/>
  <p:tag name="KSO_WM_UNIT_TEXT_FILL_FORE_SCHEMECOLOR_INDEX_BRIGHTNESS" val="0.25"/>
  <p:tag name="KSO_WM_UNIT_TEXT_FILL_FORE_SCHEMECOLOR_INDEX" val="13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4635_1*i*3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585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5859"/>
  <p:tag name="KSO_WM_SLIDE_LAYOUT" val="a_d_f"/>
  <p:tag name="KSO_WM_SLIDE_LAYOUT_CNT" val="1_1_1"/>
  <p:tag name="KSO_WM_TEMPLATE_THUMBS_INDEX" val="1、4、7、12、13、14、15、16、17、18、20、24、25、28、33、36、40、43、44"/>
  <p:tag name="KSO_WM_SLIDE_SIZE" val="960*492"/>
  <p:tag name="KSO_WM_SLIDE_POSITION" val="0*0"/>
  <p:tag name="KSO_WM_SLIDE_LAYOUT_INFO" val="{&quot;id&quot;:&quot;2021-04-01T15:12:29&quot;,&quot;maxSize&quot;:{&quot;size1&quot;:13.5},&quot;minSize&quot;:{&quot;size1&quot;:13.5},&quot;normalSize&quot;:{&quot;size1&quot;:13.5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2:29&quot;,&quot;margin&quot;:{&quot;bottom&quot;:0.44999995827674866,&quot;left&quot;:0.847000002861023,&quot;right&quot;:0.8460001349449158,&quot;top&quot;:0.4230000674724579},&quot;type&quot;:0},{&quot;direction&quot;:1,&quot;id&quot;:&quot;2021-04-01T15:12:29&quot;,&quot;maxSize&quot;:{&quot;size1&quot;:56.199618616687566},&quot;minSize&quot;:{&quot;size1&quot;:46.199618616687566},&quot;normalSize&quot;:{&quot;size1&quot;:46.19972278335425},&quot;subLayout&quot;:[{&quot;id&quot;:&quot;2021-04-01T15:12:29&quot;,&quot;margin&quot;:{&quot;bottom&quot;:4.2330002784729,&quot;left&quot;:2.9629998207092285,&quot;right&quot;:2.9629998207092285,&quot;top&quot;:6.7729997634887695},&quot;type&quot;:0},{&quot;id&quot;:&quot;2021-04-01T15:12:29&quot;,&quot;margin&quot;:{&quot;bottom&quot;:2.5399999618530273,&quot;left&quot;:0.847000002861023,&quot;right&quot;:4.2330002784729,&quot;top&quot;:2.5399999618530273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b2cbdf4bade64fd8b5aba56193c940e1&quot;,&quot;fill_align&quot;:&quot;cm&quot;,&quot;chip_types&quot;:[&quot;text&quot;]},{&quot;text_align&quot;:&quot;lm&quot;,&quot;text_direction&quot;:&quot;horizontal&quot;,&quot;support_big_font&quot;:false,&quot;picture_toward&quot;:0,&quot;picture_dockside&quot;:[],&quot;fill_id&quot;:&quot;b419c0700ef14f60b53697a4eb387fc2&quot;,&quot;fill_align&quot;:&quot;cm&quot;,&quot;chip_types&quot;:[&quot;picture&quot;,&quot;chart&quot;,&quot;table&quot;,&quot;video&quot;]}]]"/>
  <p:tag name="KSO_WM_CHIP_XID" val="5f5f3ba18e478fb0c58a9473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d4054ed1e2fb7fdac"/>
  <p:tag name="KSO_WM_TEMPLATE_ASSEMBLE_GROUPID" val="60656ead4054ed1e2fb7fdac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5859_1*i*2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99f353ae480e440b98704348263f9c45"/>
  <p:tag name="KSO_WM_UNIT_DECORATE_INFO" val="{&quot;ReferentInfo&quot;:{&quot;Id&quot;:&quot;slide&quot;,&quot;X&quot;:{&quot;Pos&quot;:0},&quot;Y&quot;:{&quot;Pos&quot;:1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5ee1ca4d6848d78f644aeb"/>
  <p:tag name="KSO_WM_CHIP_XID" val="5f5f3ba18e478fb0c58a9473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530"/>
  <p:tag name="KSO_WM_TEMPLATE_ASSEMBLE_XID" val="60656ead4054ed1e2fb7fdac"/>
  <p:tag name="KSO_WM_TEMPLATE_ASSEMBLE_GROUPID" val="60656ead4054ed1e2fb7fdac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5859_1*i*3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b98bbaa995844398455ac2301735c55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fb1987532beb4a58996e1f4394f0fa0c&quot;,&quot;X&quot;:{&quot;Pos&quot;:1},&quot;Y&quot;:{&quot;Pos&quot;:1}},&quot;whChangeMode&quot;:0}"/>
  <p:tag name="KSO_WM_CHIP_GROUPID" val="5f5ee1ca4d6848d78f644aeb"/>
  <p:tag name="KSO_WM_CHIP_XID" val="5f5f3ba18e478fb0c58a9473"/>
  <p:tag name="KSO_WM_UNIT_FILL_FORE_SCHEMECOLOR_INDEX_BRIGHTNESS" val="0"/>
  <p:tag name="KSO_WM_UNIT_FILL_FORE_SCHEMECOLOR_INDEX" val="14"/>
  <p:tag name="KSO_WM_UNIT_FILL_TYPE" val="1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2"/>
  <p:tag name="KSO_WM_UNIT_TEXT_FILL_TYPE" val="1"/>
  <p:tag name="KSO_WM_UNIT_VALUE" val="306"/>
  <p:tag name="KSO_WM_TEMPLATE_ASSEMBLE_XID" val="60656ead4054ed1e2fb7fdac"/>
  <p:tag name="KSO_WM_TEMPLATE_ASSEMBLE_GROUPID" val="60656ead4054ed1e2fb7fdac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59_1*a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b0d351635834d2ab1d85cced6f4e7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b34253bb78a4cdd8f3b53eac73502b0"/>
  <p:tag name="KSO_WM_UNIT_TEXT_FILL_FORE_SCHEMECOLOR_INDEX_BRIGHTNESS" val="0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59_1*f*1"/>
  <p:tag name="KSO_WM_TEMPLATE_CATEGORY" val="diagram"/>
  <p:tag name="KSO_WM_TEMPLATE_INDEX" val="2021585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9b705da511e741dfbf1a6478cdfc697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6a1b4d39391417ea177febf0738f736"/>
  <p:tag name="KSO_WM_UNIT_TEXT_FILL_FORE_SCHEMECOLOR_INDEX_BRIGHTNESS" val="0.25"/>
  <p:tag name="KSO_WM_UNIT_TEXT_FILL_FORE_SCHEMECOLOR_INDEX" val="13"/>
  <p:tag name="KSO_WM_UNIT_TEXT_FILL_TYPE" val="1"/>
  <p:tag name="KSO_WM_TEMPLATE_ASSEMBLE_XID" val="60656ead4054ed1e2fb7fdac"/>
  <p:tag name="KSO_WM_TEMPLATE_ASSEMBLE_GROUPID" val="60656ead4054ed1e2fb7fdac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β"/>
  <p:tag name="TABLE_SKINIDX" val="1"/>
  <p:tag name="TABLE_COLORIDX" val="c"/>
  <p:tag name="KSO_WM_UNIT_TABLE_BEAUTIFY" val="smartTable{5adf8f59-29f6-4a9a-b916-c2f832609951}"/>
  <p:tag name="TABLE_ENDDRAG_ORIGIN_RECT" val="866*371"/>
  <p:tag name="TABLE_ENDDRAG_RECT" val="52*120*866*372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8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9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0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1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2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1391</Words>
  <Application>Microsoft Macintosh PowerPoint</Application>
  <PresentationFormat>宽屏</PresentationFormat>
  <Paragraphs>290</Paragraphs>
  <Slides>29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66" baseType="lpstr">
      <vt:lpstr>等线</vt:lpstr>
      <vt:lpstr>等线 Light</vt:lpstr>
      <vt:lpstr>思源黑体</vt:lpstr>
      <vt:lpstr>思源黑体 CN Bold</vt:lpstr>
      <vt:lpstr>思源黑体 CN Heavy</vt:lpstr>
      <vt:lpstr>思源黑体 CN Normal</vt:lpstr>
      <vt:lpstr>宋体</vt:lpstr>
      <vt:lpstr>微软雅黑</vt:lpstr>
      <vt:lpstr>微软雅黑 Light</vt:lpstr>
      <vt:lpstr>Heiti SC</vt:lpstr>
      <vt:lpstr>Abadi</vt:lpstr>
      <vt:lpstr>Arial</vt:lpstr>
      <vt:lpstr>Arial Black</vt:lpstr>
      <vt:lpstr>Wingdings</vt:lpstr>
      <vt:lpstr>Office 主题​​</vt:lpstr>
      <vt:lpstr>1_Office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8_Office 主题​​</vt:lpstr>
      <vt:lpstr>10_Office 主题​​</vt:lpstr>
      <vt:lpstr>11_Office 主题​​</vt:lpstr>
      <vt:lpstr>12_Office 主题​​</vt:lpstr>
      <vt:lpstr>13_Office 主题​​</vt:lpstr>
      <vt:lpstr>14_Office 主题​​</vt:lpstr>
      <vt:lpstr>15_Office 主题​​</vt:lpstr>
      <vt:lpstr>16_Office 主题​​</vt:lpstr>
      <vt:lpstr>17_Office 主题​​</vt:lpstr>
      <vt:lpstr>18_Office 主题​​</vt:lpstr>
      <vt:lpstr>19_Office 主题​​</vt:lpstr>
      <vt:lpstr>20_Office 主题​​</vt:lpstr>
      <vt:lpstr>21_Office 主题​​</vt:lpstr>
      <vt:lpstr>22_Office 主题​​</vt:lpstr>
      <vt:lpstr>工作表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毕飞 李</dc:creator>
  <cp:lastModifiedBy>7298</cp:lastModifiedBy>
  <cp:revision>156</cp:revision>
  <dcterms:created xsi:type="dcterms:W3CDTF">2020-09-06T18:51:00Z</dcterms:created>
  <dcterms:modified xsi:type="dcterms:W3CDTF">2023-05-25T08:12:46Z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0C1E1FD6CF944F3895D2064D8DFD9353_12</vt:lpwstr>
  </property>
  <property fmtid="{D5CDD505-2E9C-101B-9397-08002B2CF9AE}" pid="3" name="KSOProductBuildVer">
    <vt:lpwstr>2052-11.1.0.14309</vt:lpwstr>
  </property>
</Properties>
</file>